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86" r:id="rId2"/>
  </p:sldMasterIdLst>
  <p:notesMasterIdLst>
    <p:notesMasterId r:id="rId10"/>
  </p:notesMasterIdLst>
  <p:handoutMasterIdLst>
    <p:handoutMasterId r:id="rId11"/>
  </p:handoutMasterIdLst>
  <p:sldIdLst>
    <p:sldId id="260" r:id="rId3"/>
    <p:sldId id="261" r:id="rId4"/>
    <p:sldId id="263" r:id="rId5"/>
    <p:sldId id="269" r:id="rId6"/>
    <p:sldId id="270" r:id="rId7"/>
    <p:sldId id="271" r:id="rId8"/>
    <p:sldId id="268" r:id="rId9"/>
  </p:sldIdLst>
  <p:sldSz cx="9144000" cy="6858000" type="screen4x3"/>
  <p:notesSz cx="6858000" cy="9144000"/>
  <p:custDataLst>
    <p:tags r:id="rId12"/>
  </p:custDataLst>
  <p:defaultTextStyle>
    <a:defPPr>
      <a:defRPr lang="el-G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F355E"/>
    <a:srgbClr val="00B1A7"/>
    <a:srgbClr val="904799"/>
    <a:srgbClr val="F6B221"/>
    <a:srgbClr val="FF7962"/>
    <a:srgbClr val="DCDCDC"/>
    <a:srgbClr val="B1AEA9"/>
    <a:srgbClr val="EAE4DE"/>
    <a:srgbClr val="407B75"/>
    <a:srgbClr val="DED4C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420" autoAdjust="0"/>
    <p:restoredTop sz="88510" autoAdjust="0"/>
  </p:normalViewPr>
  <p:slideViewPr>
    <p:cSldViewPr snapToGrid="0">
      <p:cViewPr varScale="1">
        <p:scale>
          <a:sx n="101" d="100"/>
          <a:sy n="101" d="100"/>
        </p:scale>
        <p:origin x="1986" y="60"/>
      </p:cViewPr>
      <p:guideLst>
        <p:guide orient="horz" pos="2160"/>
        <p:guide pos="2880"/>
      </p:guideLst>
    </p:cSldViewPr>
  </p:slideViewPr>
  <p:outlineViewPr>
    <p:cViewPr>
      <p:scale>
        <a:sx n="33" d="100"/>
        <a:sy n="33" d="100"/>
      </p:scale>
      <p:origin x="0" y="0"/>
    </p:cViewPr>
  </p:outlineViewPr>
  <p:notesTextViewPr>
    <p:cViewPr>
      <p:scale>
        <a:sx n="3" d="2"/>
        <a:sy n="3" d="2"/>
      </p:scale>
      <p:origin x="0" y="0"/>
    </p:cViewPr>
  </p:notesTextViewPr>
  <p:sorterViewPr>
    <p:cViewPr>
      <p:scale>
        <a:sx n="100" d="100"/>
        <a:sy n="100" d="100"/>
      </p:scale>
      <p:origin x="0" y="0"/>
    </p:cViewPr>
  </p:sorterViewPr>
  <p:notesViewPr>
    <p:cSldViewPr snapToGrid="0">
      <p:cViewPr varScale="1">
        <p:scale>
          <a:sx n="88" d="100"/>
          <a:sy n="88" d="100"/>
        </p:scale>
        <p:origin x="2964" y="108"/>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presProps" Target="presProps.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tags" Target="tags/tag1.xml"/><Relationship Id="rId17" Type="http://schemas.microsoft.com/office/2015/10/relationships/revisionInfo" Target="revisionInfo.xml"/><Relationship Id="rId2" Type="http://schemas.openxmlformats.org/officeDocument/2006/relationships/slideMaster" Target="slideMasters/slideMaster2.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handoutMaster" Target="handoutMasters/handoutMaster1.xml"/><Relationship Id="rId5" Type="http://schemas.openxmlformats.org/officeDocument/2006/relationships/slide" Target="slides/slide3.xml"/><Relationship Id="rId15" Type="http://schemas.openxmlformats.org/officeDocument/2006/relationships/theme" Target="theme/theme1.xml"/><Relationship Id="rId10" Type="http://schemas.openxmlformats.org/officeDocument/2006/relationships/notesMaster" Target="notesMasters/notesMaster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l-GR"/>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C9516AB9-92E1-44AF-8FCB-F4272161EA9C}" type="datetimeFigureOut">
              <a:rPr lang="el-GR" smtClean="0"/>
              <a:t>27/11/2017</a:t>
            </a:fld>
            <a:endParaRPr lang="el-GR"/>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l-GR"/>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124A4BF-87CB-4287-95AF-AD449D8A410F}" type="slidenum">
              <a:rPr lang="el-GR" smtClean="0"/>
              <a:t>‹#›</a:t>
            </a:fld>
            <a:endParaRPr lang="el-GR"/>
          </a:p>
        </p:txBody>
      </p:sp>
    </p:spTree>
    <p:extLst>
      <p:ext uri="{BB962C8B-B14F-4D97-AF65-F5344CB8AC3E}">
        <p14:creationId xmlns:p14="http://schemas.microsoft.com/office/powerpoint/2010/main" val="203511658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l-GR"/>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6B2EFE5-E9F2-43A5-8AF8-83A578357172}" type="datetimeFigureOut">
              <a:rPr lang="el-GR" smtClean="0"/>
              <a:t>27/11/2017</a:t>
            </a:fld>
            <a:endParaRPr lang="el-GR"/>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l-GR"/>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l-G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l-GR"/>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6CF91B0-25AB-4DFA-B184-293DD156034C}" type="slidenum">
              <a:rPr lang="el-GR" smtClean="0"/>
              <a:t>‹#›</a:t>
            </a:fld>
            <a:endParaRPr lang="el-GR"/>
          </a:p>
        </p:txBody>
      </p:sp>
    </p:spTree>
    <p:extLst>
      <p:ext uri="{BB962C8B-B14F-4D97-AF65-F5344CB8AC3E}">
        <p14:creationId xmlns:p14="http://schemas.microsoft.com/office/powerpoint/2010/main" val="3693281974"/>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dirty="0"/>
          </a:p>
        </p:txBody>
      </p:sp>
      <p:sp>
        <p:nvSpPr>
          <p:cNvPr id="4" name="Marcador de número de diapositiva 3"/>
          <p:cNvSpPr>
            <a:spLocks noGrp="1"/>
          </p:cNvSpPr>
          <p:nvPr>
            <p:ph type="sldNum" sz="quarter" idx="10"/>
          </p:nvPr>
        </p:nvSpPr>
        <p:spPr/>
        <p:txBody>
          <a:bodyPr/>
          <a:lstStyle/>
          <a:p>
            <a:fld id="{C6CF91B0-25AB-4DFA-B184-293DD156034C}" type="slidenum">
              <a:rPr lang="el-GR" smtClean="0"/>
              <a:t>3</a:t>
            </a:fld>
            <a:endParaRPr lang="el-GR"/>
          </a:p>
        </p:txBody>
      </p:sp>
    </p:spTree>
    <p:extLst>
      <p:ext uri="{BB962C8B-B14F-4D97-AF65-F5344CB8AC3E}">
        <p14:creationId xmlns:p14="http://schemas.microsoft.com/office/powerpoint/2010/main" val="250730063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dirty="0"/>
          </a:p>
        </p:txBody>
      </p:sp>
      <p:sp>
        <p:nvSpPr>
          <p:cNvPr id="4" name="Marcador de número de diapositiva 3"/>
          <p:cNvSpPr>
            <a:spLocks noGrp="1"/>
          </p:cNvSpPr>
          <p:nvPr>
            <p:ph type="sldNum" sz="quarter" idx="10"/>
          </p:nvPr>
        </p:nvSpPr>
        <p:spPr/>
        <p:txBody>
          <a:bodyPr/>
          <a:lstStyle/>
          <a:p>
            <a:fld id="{C6CF91B0-25AB-4DFA-B184-293DD156034C}" type="slidenum">
              <a:rPr lang="el-GR" smtClean="0"/>
              <a:t>4</a:t>
            </a:fld>
            <a:endParaRPr lang="el-GR"/>
          </a:p>
        </p:txBody>
      </p:sp>
    </p:spTree>
    <p:extLst>
      <p:ext uri="{BB962C8B-B14F-4D97-AF65-F5344CB8AC3E}">
        <p14:creationId xmlns:p14="http://schemas.microsoft.com/office/powerpoint/2010/main" val="346911238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dirty="0"/>
          </a:p>
        </p:txBody>
      </p:sp>
      <p:sp>
        <p:nvSpPr>
          <p:cNvPr id="4" name="Marcador de número de diapositiva 3"/>
          <p:cNvSpPr>
            <a:spLocks noGrp="1"/>
          </p:cNvSpPr>
          <p:nvPr>
            <p:ph type="sldNum" sz="quarter" idx="10"/>
          </p:nvPr>
        </p:nvSpPr>
        <p:spPr/>
        <p:txBody>
          <a:bodyPr/>
          <a:lstStyle/>
          <a:p>
            <a:fld id="{C6CF91B0-25AB-4DFA-B184-293DD156034C}" type="slidenum">
              <a:rPr lang="el-GR" smtClean="0"/>
              <a:t>5</a:t>
            </a:fld>
            <a:endParaRPr lang="el-GR"/>
          </a:p>
        </p:txBody>
      </p:sp>
    </p:spTree>
    <p:extLst>
      <p:ext uri="{BB962C8B-B14F-4D97-AF65-F5344CB8AC3E}">
        <p14:creationId xmlns:p14="http://schemas.microsoft.com/office/powerpoint/2010/main" val="181226055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dirty="0"/>
          </a:p>
        </p:txBody>
      </p:sp>
      <p:sp>
        <p:nvSpPr>
          <p:cNvPr id="4" name="Marcador de número de diapositiva 3"/>
          <p:cNvSpPr>
            <a:spLocks noGrp="1"/>
          </p:cNvSpPr>
          <p:nvPr>
            <p:ph type="sldNum" sz="quarter" idx="10"/>
          </p:nvPr>
        </p:nvSpPr>
        <p:spPr/>
        <p:txBody>
          <a:bodyPr/>
          <a:lstStyle/>
          <a:p>
            <a:fld id="{C6CF91B0-25AB-4DFA-B184-293DD156034C}" type="slidenum">
              <a:rPr lang="el-GR" smtClean="0"/>
              <a:t>6</a:t>
            </a:fld>
            <a:endParaRPr lang="el-GR"/>
          </a:p>
        </p:txBody>
      </p:sp>
    </p:spTree>
    <p:extLst>
      <p:ext uri="{BB962C8B-B14F-4D97-AF65-F5344CB8AC3E}">
        <p14:creationId xmlns:p14="http://schemas.microsoft.com/office/powerpoint/2010/main" val="42591726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dirty="0"/>
          </a:p>
        </p:txBody>
      </p:sp>
      <p:sp>
        <p:nvSpPr>
          <p:cNvPr id="4" name="Marcador de número de diapositiva 3"/>
          <p:cNvSpPr>
            <a:spLocks noGrp="1"/>
          </p:cNvSpPr>
          <p:nvPr>
            <p:ph type="sldNum" sz="quarter" idx="10"/>
          </p:nvPr>
        </p:nvSpPr>
        <p:spPr/>
        <p:txBody>
          <a:bodyPr/>
          <a:lstStyle/>
          <a:p>
            <a:fld id="{C6CF91B0-25AB-4DFA-B184-293DD156034C}" type="slidenum">
              <a:rPr lang="el-GR" smtClean="0"/>
              <a:t>7</a:t>
            </a:fld>
            <a:endParaRPr lang="el-GR"/>
          </a:p>
        </p:txBody>
      </p:sp>
    </p:spTree>
    <p:extLst>
      <p:ext uri="{BB962C8B-B14F-4D97-AF65-F5344CB8AC3E}">
        <p14:creationId xmlns:p14="http://schemas.microsoft.com/office/powerpoint/2010/main" val="348163277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Master" Target="../slideMasters/slideMaster1.xml"/><Relationship Id="rId6" Type="http://schemas.openxmlformats.org/officeDocument/2006/relationships/image" Target="../media/image6.png"/><Relationship Id="rId5" Type="http://schemas.openxmlformats.org/officeDocument/2006/relationships/image" Target="../media/image5.png"/><Relationship Id="rId10" Type="http://schemas.openxmlformats.org/officeDocument/2006/relationships/image" Target="../media/image10.png"/><Relationship Id="rId4" Type="http://schemas.openxmlformats.org/officeDocument/2006/relationships/image" Target="../media/image4.jpeg"/><Relationship Id="rId9" Type="http://schemas.openxmlformats.org/officeDocument/2006/relationships/image" Target="../media/image9.png"/></Relationships>
</file>

<file path=ppt/slideLayouts/_rels/slideLayout9.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Master" Target="../slideMasters/slideMaster2.xml"/><Relationship Id="rId6" Type="http://schemas.openxmlformats.org/officeDocument/2006/relationships/image" Target="../media/image6.png"/><Relationship Id="rId5" Type="http://schemas.openxmlformats.org/officeDocument/2006/relationships/image" Target="../media/image5.png"/><Relationship Id="rId10" Type="http://schemas.openxmlformats.org/officeDocument/2006/relationships/image" Target="../media/image10.png"/><Relationship Id="rId4" Type="http://schemas.openxmlformats.org/officeDocument/2006/relationships/image" Target="../media/image4.jpeg"/><Relationship Id="rId9" Type="http://schemas.openxmlformats.org/officeDocument/2006/relationships/image" Target="../media/image9.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Text - 1col">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a:t>Section title goes here</a:t>
            </a:r>
          </a:p>
        </p:txBody>
      </p:sp>
      <p:sp>
        <p:nvSpPr>
          <p:cNvPr id="5" name="Content Placeholder 3"/>
          <p:cNvSpPr>
            <a:spLocks noGrp="1"/>
          </p:cNvSpPr>
          <p:nvPr>
            <p:ph sz="quarter" idx="13" hasCustomPrompt="1"/>
          </p:nvPr>
        </p:nvSpPr>
        <p:spPr>
          <a:xfrm>
            <a:off x="148324" y="943529"/>
            <a:ext cx="8825333" cy="5280503"/>
          </a:xfrm>
          <a:prstGeom prst="rect">
            <a:avLst/>
          </a:prstGeom>
        </p:spPr>
        <p:txBody>
          <a:bodyPr/>
          <a:lstStyle>
            <a:lvl1pPr>
              <a:defRPr sz="1600" baseline="0">
                <a:solidFill>
                  <a:srgbClr val="1F355E"/>
                </a:solidFill>
              </a:defRPr>
            </a:lvl1pPr>
            <a:lvl2pPr>
              <a:defRPr sz="2200"/>
            </a:lvl2pPr>
            <a:lvl3pPr>
              <a:defRPr sz="2200"/>
            </a:lvl3pPr>
            <a:lvl4pPr>
              <a:defRPr sz="2200"/>
            </a:lvl4pPr>
            <a:lvl5pPr>
              <a:defRPr sz="2200"/>
            </a:lvl5pPr>
          </a:lstStyle>
          <a:p>
            <a:pPr lvl="0"/>
            <a:r>
              <a:rPr lang="en-US" dirty="0"/>
              <a:t>Content goes here (text / image / diagram / video). Make sure all media/graphics fit the column width, for better display results. </a:t>
            </a:r>
          </a:p>
        </p:txBody>
      </p:sp>
      <p:sp>
        <p:nvSpPr>
          <p:cNvPr id="3" name="Slide Number Placeholder 2"/>
          <p:cNvSpPr>
            <a:spLocks noGrp="1"/>
          </p:cNvSpPr>
          <p:nvPr>
            <p:ph type="sldNum" sz="quarter" idx="14"/>
          </p:nvPr>
        </p:nvSpPr>
        <p:spPr/>
        <p:txBody>
          <a:bodyPr/>
          <a:lstStyle/>
          <a:p>
            <a:fld id="{FC0FAD5A-1684-4140-846B-916703E2DFDE}" type="slidenum">
              <a:rPr lang="en-US" smtClean="0"/>
              <a:t>‹#›</a:t>
            </a:fld>
            <a:endParaRPr lang="en-US"/>
          </a:p>
        </p:txBody>
      </p:sp>
    </p:spTree>
    <p:extLst>
      <p:ext uri="{BB962C8B-B14F-4D97-AF65-F5344CB8AC3E}">
        <p14:creationId xmlns:p14="http://schemas.microsoft.com/office/powerpoint/2010/main" val="216985016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2_Title Slide">
    <p:spTree>
      <p:nvGrpSpPr>
        <p:cNvPr id="1" name=""/>
        <p:cNvGrpSpPr/>
        <p:nvPr/>
      </p:nvGrpSpPr>
      <p:grpSpPr>
        <a:xfrm>
          <a:off x="0" y="0"/>
          <a:ext cx="0" cy="0"/>
          <a:chOff x="0" y="0"/>
          <a:chExt cx="0" cy="0"/>
        </a:xfrm>
      </p:grpSpPr>
      <p:sp>
        <p:nvSpPr>
          <p:cNvPr id="9" name="Rectangle 8"/>
          <p:cNvSpPr/>
          <p:nvPr userDrawn="1"/>
        </p:nvSpPr>
        <p:spPr>
          <a:xfrm>
            <a:off x="0" y="0"/>
            <a:ext cx="9144000" cy="6955017"/>
          </a:xfrm>
          <a:prstGeom prst="rect">
            <a:avLst/>
          </a:prstGeom>
          <a:solidFill>
            <a:srgbClr val="904799"/>
          </a:solidFill>
          <a:ln>
            <a:solidFill>
              <a:srgbClr val="004876"/>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2"/>
              </a:solidFill>
            </a:endParaRPr>
          </a:p>
        </p:txBody>
      </p:sp>
      <p:sp>
        <p:nvSpPr>
          <p:cNvPr id="3" name="Subtitle 2"/>
          <p:cNvSpPr>
            <a:spLocks noGrp="1"/>
          </p:cNvSpPr>
          <p:nvPr>
            <p:ph type="subTitle" idx="1" hasCustomPrompt="1"/>
          </p:nvPr>
        </p:nvSpPr>
        <p:spPr>
          <a:xfrm>
            <a:off x="1143000" y="2697322"/>
            <a:ext cx="6858000" cy="1533930"/>
          </a:xfrm>
        </p:spPr>
        <p:txBody>
          <a:bodyPr anchor="ctr">
            <a:normAutofit/>
          </a:bodyPr>
          <a:lstStyle>
            <a:lvl1pPr marL="0" indent="0" algn="ctr">
              <a:buNone/>
              <a:defRPr sz="2800" baseline="0">
                <a:solidFill>
                  <a:schemeClr val="bg1"/>
                </a:solidFill>
                <a:latin typeface="+mn-lt"/>
                <a:cs typeface="Century Gothic"/>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dirty="0"/>
              <a:t>Separator Page Title goes here</a:t>
            </a:r>
            <a:endParaRPr lang="el-GR" dirty="0"/>
          </a:p>
        </p:txBody>
      </p:sp>
    </p:spTree>
    <p:extLst>
      <p:ext uri="{BB962C8B-B14F-4D97-AF65-F5344CB8AC3E}">
        <p14:creationId xmlns:p14="http://schemas.microsoft.com/office/powerpoint/2010/main" val="349616294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3_Title Slide">
    <p:spTree>
      <p:nvGrpSpPr>
        <p:cNvPr id="1" name=""/>
        <p:cNvGrpSpPr/>
        <p:nvPr/>
      </p:nvGrpSpPr>
      <p:grpSpPr>
        <a:xfrm>
          <a:off x="0" y="0"/>
          <a:ext cx="0" cy="0"/>
          <a:chOff x="0" y="0"/>
          <a:chExt cx="0" cy="0"/>
        </a:xfrm>
      </p:grpSpPr>
      <p:graphicFrame>
        <p:nvGraphicFramePr>
          <p:cNvPr id="2" name="Table 1"/>
          <p:cNvGraphicFramePr>
            <a:graphicFrameLocks noGrp="1"/>
          </p:cNvGraphicFramePr>
          <p:nvPr userDrawn="1">
            <p:extLst>
              <p:ext uri="{D42A27DB-BD31-4B8C-83A1-F6EECF244321}">
                <p14:modId xmlns:p14="http://schemas.microsoft.com/office/powerpoint/2010/main" val="2232615760"/>
              </p:ext>
            </p:extLst>
          </p:nvPr>
        </p:nvGraphicFramePr>
        <p:xfrm>
          <a:off x="204227" y="1070719"/>
          <a:ext cx="6096000" cy="2859069"/>
        </p:xfrm>
        <a:graphic>
          <a:graphicData uri="http://schemas.openxmlformats.org/drawingml/2006/table">
            <a:tbl>
              <a:tblPr firstRow="1" bandRow="1">
                <a:tableStyleId>{5C22544A-7EE6-4342-B048-85BDC9FD1C3A}</a:tableStyleId>
              </a:tblPr>
              <a:tblGrid>
                <a:gridCol w="1524000">
                  <a:extLst>
                    <a:ext uri="{9D8B030D-6E8A-4147-A177-3AD203B41FA5}">
                      <a16:colId xmlns:a16="http://schemas.microsoft.com/office/drawing/2014/main" val="20000"/>
                    </a:ext>
                  </a:extLst>
                </a:gridCol>
                <a:gridCol w="1492354">
                  <a:extLst>
                    <a:ext uri="{9D8B030D-6E8A-4147-A177-3AD203B41FA5}">
                      <a16:colId xmlns:a16="http://schemas.microsoft.com/office/drawing/2014/main" val="20001"/>
                    </a:ext>
                  </a:extLst>
                </a:gridCol>
                <a:gridCol w="1555646">
                  <a:extLst>
                    <a:ext uri="{9D8B030D-6E8A-4147-A177-3AD203B41FA5}">
                      <a16:colId xmlns:a16="http://schemas.microsoft.com/office/drawing/2014/main" val="20002"/>
                    </a:ext>
                  </a:extLst>
                </a:gridCol>
                <a:gridCol w="1524000">
                  <a:extLst>
                    <a:ext uri="{9D8B030D-6E8A-4147-A177-3AD203B41FA5}">
                      <a16:colId xmlns:a16="http://schemas.microsoft.com/office/drawing/2014/main" val="20003"/>
                    </a:ext>
                  </a:extLst>
                </a:gridCol>
              </a:tblGrid>
              <a:tr h="431607">
                <a:tc>
                  <a:txBody>
                    <a:bodyPr/>
                    <a:lstStyle/>
                    <a:p>
                      <a:pPr algn="ctr"/>
                      <a:r>
                        <a:rPr lang="en-US" sz="1600" b="1" dirty="0">
                          <a:latin typeface="+mn-lt"/>
                          <a:cs typeface="Century Gothic"/>
                        </a:rPr>
                        <a:t>Colum</a:t>
                      </a:r>
                      <a:r>
                        <a:rPr lang="en-US" sz="1600" b="1" baseline="0" dirty="0">
                          <a:latin typeface="+mn-lt"/>
                          <a:cs typeface="Century Gothic"/>
                        </a:rPr>
                        <a:t> Title</a:t>
                      </a:r>
                      <a:endParaRPr lang="en-US" sz="1600" b="1" dirty="0">
                        <a:latin typeface="+mn-lt"/>
                        <a:cs typeface="Century Gothic"/>
                      </a:endParaRPr>
                    </a:p>
                  </a:txBody>
                  <a:tcPr anchor="ctr">
                    <a:solidFill>
                      <a:srgbClr val="904799"/>
                    </a:solidFill>
                  </a:tcPr>
                </a:tc>
                <a:tc>
                  <a:txBody>
                    <a:bodyPr/>
                    <a:lstStyle/>
                    <a:p>
                      <a:pPr marL="0" marR="0" indent="0" algn="l" defTabSz="914377" rtl="0" eaLnBrk="1" fontAlgn="auto" latinLnBrk="0" hangingPunct="1">
                        <a:lnSpc>
                          <a:spcPct val="100000"/>
                        </a:lnSpc>
                        <a:spcBef>
                          <a:spcPts val="0"/>
                        </a:spcBef>
                        <a:spcAft>
                          <a:spcPts val="0"/>
                        </a:spcAft>
                        <a:buClrTx/>
                        <a:buSzTx/>
                        <a:buFontTx/>
                        <a:buNone/>
                        <a:tabLst/>
                        <a:defRPr/>
                      </a:pPr>
                      <a:r>
                        <a:rPr lang="en-US" sz="1600" b="1" dirty="0">
                          <a:latin typeface="+mn-lt"/>
                          <a:cs typeface="Century Gothic"/>
                        </a:rPr>
                        <a:t>Colum</a:t>
                      </a:r>
                      <a:r>
                        <a:rPr lang="en-US" sz="1600" b="1" baseline="0" dirty="0">
                          <a:latin typeface="+mn-lt"/>
                          <a:cs typeface="Century Gothic"/>
                        </a:rPr>
                        <a:t> Title</a:t>
                      </a:r>
                      <a:endParaRPr lang="en-US" sz="1600" b="1" dirty="0">
                        <a:latin typeface="+mn-lt"/>
                        <a:cs typeface="Century Gothic"/>
                      </a:endParaRPr>
                    </a:p>
                  </a:txBody>
                  <a:tcPr anchor="ctr">
                    <a:solidFill>
                      <a:srgbClr val="904799"/>
                    </a:solidFill>
                  </a:tcPr>
                </a:tc>
                <a:tc>
                  <a:txBody>
                    <a:bodyPr/>
                    <a:lstStyle/>
                    <a:p>
                      <a:pPr marL="0" marR="0" indent="0" algn="l" defTabSz="914377" rtl="0" eaLnBrk="1" fontAlgn="auto" latinLnBrk="0" hangingPunct="1">
                        <a:lnSpc>
                          <a:spcPct val="100000"/>
                        </a:lnSpc>
                        <a:spcBef>
                          <a:spcPts val="0"/>
                        </a:spcBef>
                        <a:spcAft>
                          <a:spcPts val="0"/>
                        </a:spcAft>
                        <a:buClrTx/>
                        <a:buSzTx/>
                        <a:buFontTx/>
                        <a:buNone/>
                        <a:tabLst/>
                        <a:defRPr/>
                      </a:pPr>
                      <a:r>
                        <a:rPr lang="en-US" sz="1600" b="1" dirty="0">
                          <a:latin typeface="+mn-lt"/>
                          <a:cs typeface="Century Gothic"/>
                        </a:rPr>
                        <a:t>Colum</a:t>
                      </a:r>
                      <a:r>
                        <a:rPr lang="en-US" sz="1600" b="1" baseline="0" dirty="0">
                          <a:latin typeface="+mn-lt"/>
                          <a:cs typeface="Century Gothic"/>
                        </a:rPr>
                        <a:t> Title</a:t>
                      </a:r>
                      <a:endParaRPr lang="en-US" sz="1600" b="1" dirty="0">
                        <a:latin typeface="+mn-lt"/>
                        <a:cs typeface="Century Gothic"/>
                      </a:endParaRPr>
                    </a:p>
                  </a:txBody>
                  <a:tcPr anchor="ctr">
                    <a:solidFill>
                      <a:srgbClr val="904799"/>
                    </a:solidFill>
                  </a:tcPr>
                </a:tc>
                <a:tc>
                  <a:txBody>
                    <a:bodyPr/>
                    <a:lstStyle/>
                    <a:p>
                      <a:pPr marL="0" marR="0" indent="0" algn="l" defTabSz="914377" rtl="0" eaLnBrk="1" fontAlgn="auto" latinLnBrk="0" hangingPunct="1">
                        <a:lnSpc>
                          <a:spcPct val="100000"/>
                        </a:lnSpc>
                        <a:spcBef>
                          <a:spcPts val="0"/>
                        </a:spcBef>
                        <a:spcAft>
                          <a:spcPts val="0"/>
                        </a:spcAft>
                        <a:buClrTx/>
                        <a:buSzTx/>
                        <a:buFontTx/>
                        <a:buNone/>
                        <a:tabLst/>
                        <a:defRPr/>
                      </a:pPr>
                      <a:r>
                        <a:rPr lang="en-US" sz="1600" b="1" dirty="0">
                          <a:latin typeface="+mn-lt"/>
                          <a:cs typeface="Century Gothic"/>
                        </a:rPr>
                        <a:t>Colum</a:t>
                      </a:r>
                      <a:r>
                        <a:rPr lang="en-US" sz="1600" b="1" baseline="0" dirty="0">
                          <a:latin typeface="+mn-lt"/>
                          <a:cs typeface="Century Gothic"/>
                        </a:rPr>
                        <a:t> Title</a:t>
                      </a:r>
                      <a:endParaRPr lang="en-US" sz="1600" b="1" dirty="0">
                        <a:latin typeface="+mn-lt"/>
                        <a:cs typeface="Century Gothic"/>
                      </a:endParaRPr>
                    </a:p>
                  </a:txBody>
                  <a:tcPr anchor="ctr">
                    <a:solidFill>
                      <a:srgbClr val="904799"/>
                    </a:solidFill>
                  </a:tcPr>
                </a:tc>
                <a:extLst>
                  <a:ext uri="{0D108BD9-81ED-4DB2-BD59-A6C34878D82A}">
                    <a16:rowId xmlns:a16="http://schemas.microsoft.com/office/drawing/2014/main" val="10000"/>
                  </a:ext>
                </a:extLst>
              </a:tr>
              <a:tr h="1213731">
                <a:tc>
                  <a:txBody>
                    <a:bodyPr/>
                    <a:lstStyle/>
                    <a:p>
                      <a:endParaRPr lang="en-US" dirty="0"/>
                    </a:p>
                  </a:txBody>
                  <a:tcPr>
                    <a:solidFill>
                      <a:srgbClr val="B1AEA9"/>
                    </a:solidFill>
                  </a:tcPr>
                </a:tc>
                <a:tc>
                  <a:txBody>
                    <a:bodyPr/>
                    <a:lstStyle/>
                    <a:p>
                      <a:endParaRPr lang="en-US" dirty="0"/>
                    </a:p>
                  </a:txBody>
                  <a:tcPr>
                    <a:solidFill>
                      <a:srgbClr val="B1AEA9"/>
                    </a:solidFill>
                  </a:tcPr>
                </a:tc>
                <a:tc>
                  <a:txBody>
                    <a:bodyPr/>
                    <a:lstStyle/>
                    <a:p>
                      <a:endParaRPr lang="en-US" dirty="0"/>
                    </a:p>
                  </a:txBody>
                  <a:tcPr>
                    <a:solidFill>
                      <a:srgbClr val="B1AEA9"/>
                    </a:solidFill>
                  </a:tcPr>
                </a:tc>
                <a:tc>
                  <a:txBody>
                    <a:bodyPr/>
                    <a:lstStyle/>
                    <a:p>
                      <a:endParaRPr lang="en-US" dirty="0"/>
                    </a:p>
                  </a:txBody>
                  <a:tcPr>
                    <a:solidFill>
                      <a:srgbClr val="B1AEA9"/>
                    </a:solidFill>
                  </a:tcPr>
                </a:tc>
                <a:extLst>
                  <a:ext uri="{0D108BD9-81ED-4DB2-BD59-A6C34878D82A}">
                    <a16:rowId xmlns:a16="http://schemas.microsoft.com/office/drawing/2014/main" val="10001"/>
                  </a:ext>
                </a:extLst>
              </a:tr>
              <a:tr h="1213731">
                <a:tc>
                  <a:txBody>
                    <a:bodyPr/>
                    <a:lstStyle/>
                    <a:p>
                      <a:endParaRPr lang="en-US" dirty="0"/>
                    </a:p>
                  </a:txBody>
                  <a:tcPr>
                    <a:solidFill>
                      <a:schemeClr val="accent4">
                        <a:lumMod val="20000"/>
                        <a:lumOff val="80000"/>
                      </a:schemeClr>
                    </a:solidFill>
                  </a:tcPr>
                </a:tc>
                <a:tc>
                  <a:txBody>
                    <a:bodyPr/>
                    <a:lstStyle/>
                    <a:p>
                      <a:endParaRPr lang="en-US" dirty="0"/>
                    </a:p>
                  </a:txBody>
                  <a:tcPr>
                    <a:solidFill>
                      <a:schemeClr val="accent4">
                        <a:lumMod val="20000"/>
                        <a:lumOff val="80000"/>
                      </a:schemeClr>
                    </a:solidFill>
                  </a:tcPr>
                </a:tc>
                <a:tc>
                  <a:txBody>
                    <a:bodyPr/>
                    <a:lstStyle/>
                    <a:p>
                      <a:endParaRPr lang="en-US" dirty="0"/>
                    </a:p>
                  </a:txBody>
                  <a:tcPr>
                    <a:solidFill>
                      <a:schemeClr val="accent4">
                        <a:lumMod val="20000"/>
                        <a:lumOff val="80000"/>
                      </a:schemeClr>
                    </a:solidFill>
                  </a:tcPr>
                </a:tc>
                <a:tc>
                  <a:txBody>
                    <a:bodyPr/>
                    <a:lstStyle/>
                    <a:p>
                      <a:endParaRPr lang="en-US" dirty="0"/>
                    </a:p>
                  </a:txBody>
                  <a:tcPr>
                    <a:solidFill>
                      <a:schemeClr val="accent4">
                        <a:lumMod val="20000"/>
                        <a:lumOff val="80000"/>
                      </a:schemeClr>
                    </a:solidFill>
                  </a:tcPr>
                </a:tc>
                <a:extLst>
                  <a:ext uri="{0D108BD9-81ED-4DB2-BD59-A6C34878D82A}">
                    <a16:rowId xmlns:a16="http://schemas.microsoft.com/office/drawing/2014/main" val="10002"/>
                  </a:ext>
                </a:extLst>
              </a:tr>
            </a:tbl>
          </a:graphicData>
        </a:graphic>
      </p:graphicFrame>
      <p:sp>
        <p:nvSpPr>
          <p:cNvPr id="5" name="Text Placeholder 3"/>
          <p:cNvSpPr>
            <a:spLocks noGrp="1"/>
          </p:cNvSpPr>
          <p:nvPr>
            <p:ph type="body" sz="quarter" idx="17" hasCustomPrompt="1"/>
          </p:nvPr>
        </p:nvSpPr>
        <p:spPr>
          <a:xfrm>
            <a:off x="279355" y="4916409"/>
            <a:ext cx="4320927" cy="1449161"/>
          </a:xfrm>
          <a:prstGeom prst="rect">
            <a:avLst/>
          </a:prstGeom>
          <a:ln w="12700">
            <a:solidFill>
              <a:srgbClr val="00B1A7"/>
            </a:solidFill>
          </a:ln>
        </p:spPr>
        <p:txBody>
          <a:bodyPr anchor="ctr" anchorCtr="0">
            <a:normAutofit/>
          </a:bodyPr>
          <a:lstStyle>
            <a:lvl1pPr marL="0" marR="0" indent="0" algn="ctr" defTabSz="914377" rtl="0" eaLnBrk="1" fontAlgn="auto" latinLnBrk="0" hangingPunct="1">
              <a:lnSpc>
                <a:spcPct val="90000"/>
              </a:lnSpc>
              <a:spcBef>
                <a:spcPts val="1000"/>
              </a:spcBef>
              <a:spcAft>
                <a:spcPts val="0"/>
              </a:spcAft>
              <a:buClrTx/>
              <a:buSzTx/>
              <a:buFont typeface="Arial" panose="020B0604020202020204" pitchFamily="34" charset="0"/>
              <a:buNone/>
              <a:tabLst/>
              <a:defRPr sz="1800" i="1" baseline="0">
                <a:solidFill>
                  <a:srgbClr val="00B1A7"/>
                </a:solidFill>
                <a:latin typeface="+mn-lt"/>
              </a:defRPr>
            </a:lvl1pPr>
          </a:lstStyle>
          <a:p>
            <a:pPr lvl="0"/>
            <a:r>
              <a:rPr lang="en-US" dirty="0"/>
              <a:t>Quote text goes here</a:t>
            </a:r>
            <a:endParaRPr lang="el-GR" dirty="0"/>
          </a:p>
        </p:txBody>
      </p:sp>
      <p:sp>
        <p:nvSpPr>
          <p:cNvPr id="4" name="TextBox 3"/>
          <p:cNvSpPr txBox="1"/>
          <p:nvPr userDrawn="1"/>
        </p:nvSpPr>
        <p:spPr>
          <a:xfrm>
            <a:off x="116207" y="116202"/>
            <a:ext cx="6507564" cy="307777"/>
          </a:xfrm>
          <a:prstGeom prst="rect">
            <a:avLst/>
          </a:prstGeom>
          <a:noFill/>
        </p:spPr>
        <p:txBody>
          <a:bodyPr wrap="square" rtlCol="0">
            <a:spAutoFit/>
          </a:bodyPr>
          <a:lstStyle/>
          <a:p>
            <a:r>
              <a:rPr lang="en-US" sz="1400" dirty="0">
                <a:solidFill>
                  <a:srgbClr val="B1AEA9"/>
                </a:solidFill>
              </a:rPr>
              <a:t>Copy-paste</a:t>
            </a:r>
            <a:r>
              <a:rPr lang="en-US" sz="1400" baseline="0" dirty="0">
                <a:solidFill>
                  <a:srgbClr val="B1AEA9"/>
                </a:solidFill>
              </a:rPr>
              <a:t> the table or quote below onto slides, and edit if needed.</a:t>
            </a:r>
            <a:endParaRPr lang="en-US" sz="1400" dirty="0">
              <a:solidFill>
                <a:srgbClr val="B1AEA9"/>
              </a:solidFill>
            </a:endParaRPr>
          </a:p>
        </p:txBody>
      </p:sp>
    </p:spTree>
    <p:extLst>
      <p:ext uri="{BB962C8B-B14F-4D97-AF65-F5344CB8AC3E}">
        <p14:creationId xmlns:p14="http://schemas.microsoft.com/office/powerpoint/2010/main" val="69566513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ubtitle Text - 1col">
    <p:spTree>
      <p:nvGrpSpPr>
        <p:cNvPr id="1" name=""/>
        <p:cNvGrpSpPr/>
        <p:nvPr/>
      </p:nvGrpSpPr>
      <p:grpSpPr>
        <a:xfrm>
          <a:off x="0" y="0"/>
          <a:ext cx="0" cy="0"/>
          <a:chOff x="0" y="0"/>
          <a:chExt cx="0" cy="0"/>
        </a:xfrm>
      </p:grpSpPr>
      <p:sp>
        <p:nvSpPr>
          <p:cNvPr id="10" name="Text Placeholder 9"/>
          <p:cNvSpPr>
            <a:spLocks noGrp="1"/>
          </p:cNvSpPr>
          <p:nvPr>
            <p:ph type="body" sz="quarter" idx="10" hasCustomPrompt="1"/>
          </p:nvPr>
        </p:nvSpPr>
        <p:spPr>
          <a:xfrm>
            <a:off x="0" y="854672"/>
            <a:ext cx="9144000" cy="550862"/>
          </a:xfrm>
          <a:prstGeom prst="rect">
            <a:avLst/>
          </a:prstGeom>
          <a:solidFill>
            <a:srgbClr val="DCDCDC"/>
          </a:solidFill>
        </p:spPr>
        <p:txBody>
          <a:bodyPr lIns="252000" anchor="ctr" anchorCtr="0"/>
          <a:lstStyle>
            <a:lvl1pPr>
              <a:defRPr sz="1800" b="1" baseline="0">
                <a:solidFill>
                  <a:srgbClr val="1F355E"/>
                </a:solidFill>
                <a:latin typeface="+mn-lt"/>
              </a:defRPr>
            </a:lvl1pPr>
          </a:lstStyle>
          <a:p>
            <a:pPr lvl="0"/>
            <a:r>
              <a:rPr lang="en-US" dirty="0"/>
              <a:t>Sub-section title goes here</a:t>
            </a:r>
            <a:endParaRPr lang="el-GR" dirty="0"/>
          </a:p>
        </p:txBody>
      </p:sp>
      <p:sp>
        <p:nvSpPr>
          <p:cNvPr id="2" name="Title 1"/>
          <p:cNvSpPr>
            <a:spLocks noGrp="1"/>
          </p:cNvSpPr>
          <p:nvPr>
            <p:ph type="title" hasCustomPrompt="1"/>
          </p:nvPr>
        </p:nvSpPr>
        <p:spPr/>
        <p:txBody>
          <a:bodyPr/>
          <a:lstStyle/>
          <a:p>
            <a:r>
              <a:rPr lang="en-US" dirty="0"/>
              <a:t>Section title goes here</a:t>
            </a:r>
          </a:p>
        </p:txBody>
      </p:sp>
      <p:sp>
        <p:nvSpPr>
          <p:cNvPr id="7" name="Content Placeholder 3"/>
          <p:cNvSpPr>
            <a:spLocks noGrp="1"/>
          </p:cNvSpPr>
          <p:nvPr>
            <p:ph sz="quarter" idx="13" hasCustomPrompt="1"/>
          </p:nvPr>
        </p:nvSpPr>
        <p:spPr>
          <a:xfrm>
            <a:off x="148324" y="1538935"/>
            <a:ext cx="8825333" cy="4685097"/>
          </a:xfrm>
          <a:prstGeom prst="rect">
            <a:avLst/>
          </a:prstGeom>
        </p:spPr>
        <p:txBody>
          <a:bodyPr/>
          <a:lstStyle>
            <a:lvl1pPr>
              <a:defRPr sz="1600" baseline="0">
                <a:solidFill>
                  <a:srgbClr val="1F355E"/>
                </a:solidFill>
              </a:defRPr>
            </a:lvl1pPr>
            <a:lvl2pPr>
              <a:defRPr sz="2200"/>
            </a:lvl2pPr>
            <a:lvl3pPr>
              <a:defRPr sz="2200"/>
            </a:lvl3pPr>
            <a:lvl4pPr>
              <a:defRPr sz="2200"/>
            </a:lvl4pPr>
            <a:lvl5pPr>
              <a:defRPr sz="2200"/>
            </a:lvl5pPr>
          </a:lstStyle>
          <a:p>
            <a:pPr lvl="0"/>
            <a:r>
              <a:rPr lang="en-US" dirty="0"/>
              <a:t>Content goes here (text / image / diagram / video). Make sure all media/graphics fit the column width, for better display results. </a:t>
            </a:r>
          </a:p>
        </p:txBody>
      </p:sp>
      <p:sp>
        <p:nvSpPr>
          <p:cNvPr id="3" name="Slide Number Placeholder 2"/>
          <p:cNvSpPr>
            <a:spLocks noGrp="1"/>
          </p:cNvSpPr>
          <p:nvPr>
            <p:ph type="sldNum" sz="quarter" idx="14"/>
          </p:nvPr>
        </p:nvSpPr>
        <p:spPr/>
        <p:txBody>
          <a:bodyPr/>
          <a:lstStyle/>
          <a:p>
            <a:fld id="{FC0FAD5A-1684-4140-846B-916703E2DFDE}" type="slidenum">
              <a:rPr lang="en-US" smtClean="0"/>
              <a:t>‹#›</a:t>
            </a:fld>
            <a:endParaRPr lang="en-US"/>
          </a:p>
        </p:txBody>
      </p:sp>
    </p:spTree>
    <p:extLst>
      <p:ext uri="{BB962C8B-B14F-4D97-AF65-F5344CB8AC3E}">
        <p14:creationId xmlns:p14="http://schemas.microsoft.com/office/powerpoint/2010/main" val="153670661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Content - 2col">
    <p:spTree>
      <p:nvGrpSpPr>
        <p:cNvPr id="1" name=""/>
        <p:cNvGrpSpPr/>
        <p:nvPr/>
      </p:nvGrpSpPr>
      <p:grpSpPr>
        <a:xfrm>
          <a:off x="0" y="0"/>
          <a:ext cx="0" cy="0"/>
          <a:chOff x="0" y="0"/>
          <a:chExt cx="0" cy="0"/>
        </a:xfrm>
      </p:grpSpPr>
      <p:sp>
        <p:nvSpPr>
          <p:cNvPr id="4" name="Title 3"/>
          <p:cNvSpPr>
            <a:spLocks noGrp="1"/>
          </p:cNvSpPr>
          <p:nvPr>
            <p:ph type="title" hasCustomPrompt="1"/>
          </p:nvPr>
        </p:nvSpPr>
        <p:spPr/>
        <p:txBody>
          <a:bodyPr>
            <a:noAutofit/>
          </a:bodyPr>
          <a:lstStyle/>
          <a:p>
            <a:r>
              <a:rPr lang="en-US" dirty="0"/>
              <a:t>Section title goes here</a:t>
            </a:r>
          </a:p>
        </p:txBody>
      </p:sp>
      <p:sp>
        <p:nvSpPr>
          <p:cNvPr id="8" name="Content Placeholder 3"/>
          <p:cNvSpPr>
            <a:spLocks noGrp="1"/>
          </p:cNvSpPr>
          <p:nvPr>
            <p:ph sz="quarter" idx="13" hasCustomPrompt="1"/>
          </p:nvPr>
        </p:nvSpPr>
        <p:spPr>
          <a:xfrm>
            <a:off x="139054" y="917800"/>
            <a:ext cx="4342945" cy="5297821"/>
          </a:xfrm>
          <a:prstGeom prst="rect">
            <a:avLst/>
          </a:prstGeom>
        </p:spPr>
        <p:txBody>
          <a:bodyPr/>
          <a:lstStyle>
            <a:lvl1pPr>
              <a:defRPr sz="1600" baseline="0">
                <a:solidFill>
                  <a:srgbClr val="1F355E"/>
                </a:solidFill>
              </a:defRPr>
            </a:lvl1pPr>
            <a:lvl2pPr>
              <a:defRPr sz="2200"/>
            </a:lvl2pPr>
            <a:lvl3pPr>
              <a:defRPr sz="2200"/>
            </a:lvl3pPr>
            <a:lvl4pPr>
              <a:defRPr sz="2200"/>
            </a:lvl4pPr>
            <a:lvl5pPr>
              <a:defRPr sz="2200"/>
            </a:lvl5pPr>
          </a:lstStyle>
          <a:p>
            <a:pPr lvl="0"/>
            <a:r>
              <a:rPr lang="en-US" dirty="0"/>
              <a:t>Content goes here (text / image / diagram / video). Make sure all media/graphics fit the column width, for better display results. </a:t>
            </a:r>
          </a:p>
        </p:txBody>
      </p:sp>
      <p:sp>
        <p:nvSpPr>
          <p:cNvPr id="9" name="Content Placeholder 3"/>
          <p:cNvSpPr>
            <a:spLocks noGrp="1"/>
          </p:cNvSpPr>
          <p:nvPr>
            <p:ph sz="quarter" idx="14" hasCustomPrompt="1"/>
          </p:nvPr>
        </p:nvSpPr>
        <p:spPr>
          <a:xfrm>
            <a:off x="4635154" y="917800"/>
            <a:ext cx="4342945" cy="5297821"/>
          </a:xfrm>
          <a:prstGeom prst="rect">
            <a:avLst/>
          </a:prstGeom>
        </p:spPr>
        <p:txBody>
          <a:bodyPr/>
          <a:lstStyle>
            <a:lvl1pPr>
              <a:defRPr sz="1600" baseline="0">
                <a:solidFill>
                  <a:srgbClr val="1F355E"/>
                </a:solidFill>
              </a:defRPr>
            </a:lvl1pPr>
            <a:lvl2pPr>
              <a:defRPr sz="2200"/>
            </a:lvl2pPr>
            <a:lvl3pPr>
              <a:defRPr sz="2200"/>
            </a:lvl3pPr>
            <a:lvl4pPr>
              <a:defRPr sz="2200"/>
            </a:lvl4pPr>
            <a:lvl5pPr>
              <a:defRPr sz="2200"/>
            </a:lvl5pPr>
          </a:lstStyle>
          <a:p>
            <a:pPr lvl="0"/>
            <a:r>
              <a:rPr lang="en-US" dirty="0"/>
              <a:t>Content goes here (text / image / diagram / video). Make sure all media/graphics fit the column width, for better display results. </a:t>
            </a:r>
          </a:p>
        </p:txBody>
      </p:sp>
      <p:sp>
        <p:nvSpPr>
          <p:cNvPr id="2" name="Slide Number Placeholder 1"/>
          <p:cNvSpPr>
            <a:spLocks noGrp="1"/>
          </p:cNvSpPr>
          <p:nvPr>
            <p:ph type="sldNum" sz="quarter" idx="15"/>
          </p:nvPr>
        </p:nvSpPr>
        <p:spPr/>
        <p:txBody>
          <a:bodyPr/>
          <a:lstStyle/>
          <a:p>
            <a:fld id="{FC0FAD5A-1684-4140-846B-916703E2DFDE}" type="slidenum">
              <a:rPr lang="en-US" smtClean="0"/>
              <a:t>‹#›</a:t>
            </a:fld>
            <a:endParaRPr lang="en-US"/>
          </a:p>
        </p:txBody>
      </p:sp>
    </p:spTree>
    <p:extLst>
      <p:ext uri="{BB962C8B-B14F-4D97-AF65-F5344CB8AC3E}">
        <p14:creationId xmlns:p14="http://schemas.microsoft.com/office/powerpoint/2010/main" val="65450406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Subtitle Content - 2col">
    <p:spTree>
      <p:nvGrpSpPr>
        <p:cNvPr id="1" name=""/>
        <p:cNvGrpSpPr/>
        <p:nvPr/>
      </p:nvGrpSpPr>
      <p:grpSpPr>
        <a:xfrm>
          <a:off x="0" y="0"/>
          <a:ext cx="0" cy="0"/>
          <a:chOff x="0" y="0"/>
          <a:chExt cx="0" cy="0"/>
        </a:xfrm>
      </p:grpSpPr>
      <p:sp>
        <p:nvSpPr>
          <p:cNvPr id="6" name="Text Placeholder 9"/>
          <p:cNvSpPr>
            <a:spLocks noGrp="1"/>
          </p:cNvSpPr>
          <p:nvPr>
            <p:ph type="body" sz="quarter" idx="10" hasCustomPrompt="1"/>
          </p:nvPr>
        </p:nvSpPr>
        <p:spPr>
          <a:xfrm>
            <a:off x="0" y="854672"/>
            <a:ext cx="9144000" cy="550862"/>
          </a:xfrm>
          <a:prstGeom prst="rect">
            <a:avLst/>
          </a:prstGeom>
          <a:solidFill>
            <a:srgbClr val="DCDCDC"/>
          </a:solidFill>
        </p:spPr>
        <p:txBody>
          <a:bodyPr lIns="252000" anchor="ctr" anchorCtr="0"/>
          <a:lstStyle>
            <a:lvl1pPr>
              <a:defRPr sz="1800" b="1" baseline="0">
                <a:solidFill>
                  <a:srgbClr val="1F355E"/>
                </a:solidFill>
                <a:latin typeface="+mn-lt"/>
              </a:defRPr>
            </a:lvl1pPr>
          </a:lstStyle>
          <a:p>
            <a:pPr lvl="0"/>
            <a:r>
              <a:rPr lang="en-US" dirty="0"/>
              <a:t>Sub-section title goes here</a:t>
            </a:r>
            <a:endParaRPr lang="el-GR" dirty="0"/>
          </a:p>
        </p:txBody>
      </p:sp>
      <p:sp>
        <p:nvSpPr>
          <p:cNvPr id="7" name="Content Placeholder 3"/>
          <p:cNvSpPr>
            <a:spLocks noGrp="1"/>
          </p:cNvSpPr>
          <p:nvPr>
            <p:ph sz="quarter" idx="13" hasCustomPrompt="1"/>
          </p:nvPr>
        </p:nvSpPr>
        <p:spPr>
          <a:xfrm>
            <a:off x="139054" y="1548206"/>
            <a:ext cx="4342945" cy="4667415"/>
          </a:xfrm>
          <a:prstGeom prst="rect">
            <a:avLst/>
          </a:prstGeom>
        </p:spPr>
        <p:txBody>
          <a:bodyPr/>
          <a:lstStyle>
            <a:lvl1pPr>
              <a:defRPr sz="1600" baseline="0">
                <a:solidFill>
                  <a:srgbClr val="1F355E"/>
                </a:solidFill>
              </a:defRPr>
            </a:lvl1pPr>
            <a:lvl2pPr>
              <a:defRPr sz="2200"/>
            </a:lvl2pPr>
            <a:lvl3pPr>
              <a:defRPr sz="2200"/>
            </a:lvl3pPr>
            <a:lvl4pPr>
              <a:defRPr sz="2200"/>
            </a:lvl4pPr>
            <a:lvl5pPr>
              <a:defRPr sz="2200"/>
            </a:lvl5pPr>
          </a:lstStyle>
          <a:p>
            <a:pPr lvl="0"/>
            <a:r>
              <a:rPr lang="en-US" dirty="0"/>
              <a:t>Content goes here (text / image / diagram / video). Make sure all media/graphics fit the column width, for better display results. </a:t>
            </a:r>
          </a:p>
        </p:txBody>
      </p:sp>
      <p:sp>
        <p:nvSpPr>
          <p:cNvPr id="9" name="Content Placeholder 3"/>
          <p:cNvSpPr>
            <a:spLocks noGrp="1"/>
          </p:cNvSpPr>
          <p:nvPr>
            <p:ph sz="quarter" idx="14" hasCustomPrompt="1"/>
          </p:nvPr>
        </p:nvSpPr>
        <p:spPr>
          <a:xfrm>
            <a:off x="4635154" y="1548206"/>
            <a:ext cx="4342945" cy="4667415"/>
          </a:xfrm>
          <a:prstGeom prst="rect">
            <a:avLst/>
          </a:prstGeom>
        </p:spPr>
        <p:txBody>
          <a:bodyPr/>
          <a:lstStyle>
            <a:lvl1pPr>
              <a:defRPr sz="1600" baseline="0">
                <a:solidFill>
                  <a:srgbClr val="1F355E"/>
                </a:solidFill>
              </a:defRPr>
            </a:lvl1pPr>
            <a:lvl2pPr>
              <a:defRPr sz="2200"/>
            </a:lvl2pPr>
            <a:lvl3pPr>
              <a:defRPr sz="2200"/>
            </a:lvl3pPr>
            <a:lvl4pPr>
              <a:defRPr sz="2200"/>
            </a:lvl4pPr>
            <a:lvl5pPr>
              <a:defRPr sz="2200"/>
            </a:lvl5pPr>
          </a:lstStyle>
          <a:p>
            <a:pPr lvl="0"/>
            <a:r>
              <a:rPr lang="en-US" dirty="0"/>
              <a:t>Content goes here (text / image / diagram / video). Make sure all media/graphics fit the column width, for better display results. </a:t>
            </a:r>
          </a:p>
        </p:txBody>
      </p:sp>
      <p:sp>
        <p:nvSpPr>
          <p:cNvPr id="2" name="Title 1"/>
          <p:cNvSpPr>
            <a:spLocks noGrp="1"/>
          </p:cNvSpPr>
          <p:nvPr>
            <p:ph type="title" hasCustomPrompt="1"/>
          </p:nvPr>
        </p:nvSpPr>
        <p:spPr/>
        <p:txBody>
          <a:bodyPr/>
          <a:lstStyle/>
          <a:p>
            <a:r>
              <a:rPr lang="en-US" dirty="0"/>
              <a:t>Section title goes here</a:t>
            </a:r>
          </a:p>
        </p:txBody>
      </p:sp>
      <p:sp>
        <p:nvSpPr>
          <p:cNvPr id="3" name="Slide Number Placeholder 2"/>
          <p:cNvSpPr>
            <a:spLocks noGrp="1"/>
          </p:cNvSpPr>
          <p:nvPr>
            <p:ph type="sldNum" sz="quarter" idx="15"/>
          </p:nvPr>
        </p:nvSpPr>
        <p:spPr/>
        <p:txBody>
          <a:bodyPr/>
          <a:lstStyle/>
          <a:p>
            <a:fld id="{FC0FAD5A-1684-4140-846B-916703E2DFDE}" type="slidenum">
              <a:rPr lang="en-US" smtClean="0"/>
              <a:t>‹#›</a:t>
            </a:fld>
            <a:endParaRPr lang="en-US"/>
          </a:p>
        </p:txBody>
      </p:sp>
    </p:spTree>
    <p:extLst>
      <p:ext uri="{BB962C8B-B14F-4D97-AF65-F5344CB8AC3E}">
        <p14:creationId xmlns:p14="http://schemas.microsoft.com/office/powerpoint/2010/main" val="392876717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Title Subtitle Content - 2col">
    <p:spTree>
      <p:nvGrpSpPr>
        <p:cNvPr id="1" name=""/>
        <p:cNvGrpSpPr/>
        <p:nvPr/>
      </p:nvGrpSpPr>
      <p:grpSpPr>
        <a:xfrm>
          <a:off x="0" y="0"/>
          <a:ext cx="0" cy="0"/>
          <a:chOff x="0" y="0"/>
          <a:chExt cx="0" cy="0"/>
        </a:xfrm>
      </p:grpSpPr>
      <p:sp>
        <p:nvSpPr>
          <p:cNvPr id="6" name="Text Placeholder 9"/>
          <p:cNvSpPr>
            <a:spLocks noGrp="1"/>
          </p:cNvSpPr>
          <p:nvPr>
            <p:ph type="body" sz="quarter" idx="10" hasCustomPrompt="1"/>
          </p:nvPr>
        </p:nvSpPr>
        <p:spPr>
          <a:xfrm>
            <a:off x="0" y="854672"/>
            <a:ext cx="9144000" cy="550862"/>
          </a:xfrm>
          <a:prstGeom prst="rect">
            <a:avLst/>
          </a:prstGeom>
          <a:solidFill>
            <a:srgbClr val="DCDCDC"/>
          </a:solidFill>
        </p:spPr>
        <p:txBody>
          <a:bodyPr lIns="252000" anchor="ctr" anchorCtr="0"/>
          <a:lstStyle>
            <a:lvl1pPr>
              <a:defRPr sz="1800" b="1" baseline="0">
                <a:solidFill>
                  <a:srgbClr val="1F355E"/>
                </a:solidFill>
                <a:latin typeface="+mn-lt"/>
              </a:defRPr>
            </a:lvl1pPr>
          </a:lstStyle>
          <a:p>
            <a:pPr lvl="0"/>
            <a:r>
              <a:rPr lang="en-US" dirty="0"/>
              <a:t>Sub-section title goes here</a:t>
            </a:r>
            <a:endParaRPr lang="el-GR" dirty="0"/>
          </a:p>
        </p:txBody>
      </p:sp>
      <p:sp>
        <p:nvSpPr>
          <p:cNvPr id="7" name="Content Placeholder 3"/>
          <p:cNvSpPr>
            <a:spLocks noGrp="1"/>
          </p:cNvSpPr>
          <p:nvPr>
            <p:ph sz="quarter" idx="13" hasCustomPrompt="1"/>
          </p:nvPr>
        </p:nvSpPr>
        <p:spPr>
          <a:xfrm>
            <a:off x="139054" y="1548207"/>
            <a:ext cx="4342945" cy="3094584"/>
          </a:xfrm>
          <a:prstGeom prst="rect">
            <a:avLst/>
          </a:prstGeom>
        </p:spPr>
        <p:txBody>
          <a:bodyPr/>
          <a:lstStyle>
            <a:lvl1pPr>
              <a:defRPr sz="1600" baseline="0">
                <a:solidFill>
                  <a:srgbClr val="1F355E"/>
                </a:solidFill>
              </a:defRPr>
            </a:lvl1pPr>
            <a:lvl2pPr>
              <a:defRPr sz="2200"/>
            </a:lvl2pPr>
            <a:lvl3pPr>
              <a:defRPr sz="2200"/>
            </a:lvl3pPr>
            <a:lvl4pPr>
              <a:defRPr sz="2200"/>
            </a:lvl4pPr>
            <a:lvl5pPr>
              <a:defRPr sz="2200"/>
            </a:lvl5pPr>
          </a:lstStyle>
          <a:p>
            <a:pPr lvl="0"/>
            <a:r>
              <a:rPr lang="en-US" dirty="0"/>
              <a:t>Content goes here (text / image / diagram / video). Make sure all media/graphics fit the column width, for better display results. </a:t>
            </a:r>
          </a:p>
        </p:txBody>
      </p:sp>
      <p:sp>
        <p:nvSpPr>
          <p:cNvPr id="9" name="Content Placeholder 3"/>
          <p:cNvSpPr>
            <a:spLocks noGrp="1"/>
          </p:cNvSpPr>
          <p:nvPr>
            <p:ph sz="quarter" idx="14" hasCustomPrompt="1"/>
          </p:nvPr>
        </p:nvSpPr>
        <p:spPr>
          <a:xfrm>
            <a:off x="4635154" y="1548207"/>
            <a:ext cx="4342945" cy="3094584"/>
          </a:xfrm>
          <a:prstGeom prst="rect">
            <a:avLst/>
          </a:prstGeom>
        </p:spPr>
        <p:txBody>
          <a:bodyPr/>
          <a:lstStyle>
            <a:lvl1pPr>
              <a:defRPr sz="1600" baseline="0">
                <a:solidFill>
                  <a:srgbClr val="1F355E"/>
                </a:solidFill>
              </a:defRPr>
            </a:lvl1pPr>
            <a:lvl2pPr>
              <a:defRPr sz="2200"/>
            </a:lvl2pPr>
            <a:lvl3pPr>
              <a:defRPr sz="2200"/>
            </a:lvl3pPr>
            <a:lvl4pPr>
              <a:defRPr sz="2200"/>
            </a:lvl4pPr>
            <a:lvl5pPr>
              <a:defRPr sz="2200"/>
            </a:lvl5pPr>
          </a:lstStyle>
          <a:p>
            <a:pPr lvl="0"/>
            <a:r>
              <a:rPr lang="en-US" dirty="0"/>
              <a:t>Content goes here (text / image / diagram / video). Make sure all media/graphics fit the column width, for better display results. </a:t>
            </a:r>
          </a:p>
        </p:txBody>
      </p:sp>
      <p:sp>
        <p:nvSpPr>
          <p:cNvPr id="2" name="Title 1"/>
          <p:cNvSpPr>
            <a:spLocks noGrp="1"/>
          </p:cNvSpPr>
          <p:nvPr>
            <p:ph type="title" hasCustomPrompt="1"/>
          </p:nvPr>
        </p:nvSpPr>
        <p:spPr/>
        <p:txBody>
          <a:bodyPr/>
          <a:lstStyle/>
          <a:p>
            <a:r>
              <a:rPr lang="en-US" dirty="0"/>
              <a:t>Section title goes here</a:t>
            </a:r>
          </a:p>
        </p:txBody>
      </p:sp>
      <p:sp>
        <p:nvSpPr>
          <p:cNvPr id="8" name="Content Placeholder 3"/>
          <p:cNvSpPr>
            <a:spLocks noGrp="1"/>
          </p:cNvSpPr>
          <p:nvPr>
            <p:ph sz="quarter" idx="15" hasCustomPrompt="1"/>
          </p:nvPr>
        </p:nvSpPr>
        <p:spPr>
          <a:xfrm>
            <a:off x="139054" y="4730903"/>
            <a:ext cx="8853145" cy="1484718"/>
          </a:xfrm>
          <a:prstGeom prst="rect">
            <a:avLst/>
          </a:prstGeom>
        </p:spPr>
        <p:txBody>
          <a:bodyPr/>
          <a:lstStyle>
            <a:lvl1pPr>
              <a:defRPr sz="1600" baseline="0">
                <a:solidFill>
                  <a:srgbClr val="1F355E"/>
                </a:solidFill>
              </a:defRPr>
            </a:lvl1pPr>
            <a:lvl2pPr>
              <a:defRPr sz="2200"/>
            </a:lvl2pPr>
            <a:lvl3pPr>
              <a:defRPr sz="2200"/>
            </a:lvl3pPr>
            <a:lvl4pPr>
              <a:defRPr sz="2200"/>
            </a:lvl4pPr>
            <a:lvl5pPr>
              <a:defRPr sz="2200"/>
            </a:lvl5pPr>
          </a:lstStyle>
          <a:p>
            <a:pPr lvl="0"/>
            <a:r>
              <a:rPr lang="en-US" dirty="0"/>
              <a:t>Content goes here (text / image / diagram / video). Make sure all media/graphics fit the column width, for better display results. </a:t>
            </a:r>
          </a:p>
        </p:txBody>
      </p:sp>
      <p:sp>
        <p:nvSpPr>
          <p:cNvPr id="3" name="Slide Number Placeholder 2"/>
          <p:cNvSpPr>
            <a:spLocks noGrp="1"/>
          </p:cNvSpPr>
          <p:nvPr>
            <p:ph type="sldNum" sz="quarter" idx="16"/>
          </p:nvPr>
        </p:nvSpPr>
        <p:spPr/>
        <p:txBody>
          <a:bodyPr/>
          <a:lstStyle/>
          <a:p>
            <a:fld id="{FC0FAD5A-1684-4140-846B-916703E2DFDE}" type="slidenum">
              <a:rPr lang="en-US" smtClean="0"/>
              <a:t>‹#›</a:t>
            </a:fld>
            <a:endParaRPr lang="en-US"/>
          </a:p>
        </p:txBody>
      </p:sp>
    </p:spTree>
    <p:extLst>
      <p:ext uri="{BB962C8B-B14F-4D97-AF65-F5344CB8AC3E}">
        <p14:creationId xmlns:p14="http://schemas.microsoft.com/office/powerpoint/2010/main" val="99922526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Content Quote - 2col">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dirty="0"/>
              <a:t>Section title goes here</a:t>
            </a:r>
          </a:p>
        </p:txBody>
      </p:sp>
      <p:sp>
        <p:nvSpPr>
          <p:cNvPr id="9" name="Content Placeholder 3"/>
          <p:cNvSpPr>
            <a:spLocks noGrp="1"/>
          </p:cNvSpPr>
          <p:nvPr>
            <p:ph sz="quarter" idx="13" hasCustomPrompt="1"/>
          </p:nvPr>
        </p:nvSpPr>
        <p:spPr>
          <a:xfrm>
            <a:off x="139054" y="917800"/>
            <a:ext cx="4342945" cy="5297821"/>
          </a:xfrm>
          <a:prstGeom prst="rect">
            <a:avLst/>
          </a:prstGeom>
        </p:spPr>
        <p:txBody>
          <a:bodyPr/>
          <a:lstStyle>
            <a:lvl1pPr>
              <a:defRPr sz="1600" baseline="0">
                <a:solidFill>
                  <a:srgbClr val="1F355E"/>
                </a:solidFill>
              </a:defRPr>
            </a:lvl1pPr>
            <a:lvl2pPr>
              <a:defRPr sz="2200"/>
            </a:lvl2pPr>
            <a:lvl3pPr>
              <a:defRPr sz="2200"/>
            </a:lvl3pPr>
            <a:lvl4pPr>
              <a:defRPr sz="2200"/>
            </a:lvl4pPr>
            <a:lvl5pPr>
              <a:defRPr sz="2200"/>
            </a:lvl5pPr>
          </a:lstStyle>
          <a:p>
            <a:pPr lvl="0"/>
            <a:r>
              <a:rPr lang="en-US" dirty="0"/>
              <a:t>Content goes here (text / image / diagram / video). Make sure all media/graphics fit the column width, for better display results. </a:t>
            </a:r>
          </a:p>
        </p:txBody>
      </p:sp>
      <p:sp>
        <p:nvSpPr>
          <p:cNvPr id="10" name="Content Placeholder 3"/>
          <p:cNvSpPr>
            <a:spLocks noGrp="1"/>
          </p:cNvSpPr>
          <p:nvPr>
            <p:ph sz="quarter" idx="14" hasCustomPrompt="1"/>
          </p:nvPr>
        </p:nvSpPr>
        <p:spPr>
          <a:xfrm>
            <a:off x="4635154" y="917800"/>
            <a:ext cx="4342945" cy="3733402"/>
          </a:xfrm>
          <a:prstGeom prst="rect">
            <a:avLst/>
          </a:prstGeom>
        </p:spPr>
        <p:txBody>
          <a:bodyPr/>
          <a:lstStyle>
            <a:lvl1pPr>
              <a:defRPr sz="1600" baseline="0">
                <a:solidFill>
                  <a:srgbClr val="1F355E"/>
                </a:solidFill>
              </a:defRPr>
            </a:lvl1pPr>
            <a:lvl2pPr>
              <a:defRPr sz="2200"/>
            </a:lvl2pPr>
            <a:lvl3pPr>
              <a:defRPr sz="2200"/>
            </a:lvl3pPr>
            <a:lvl4pPr>
              <a:defRPr sz="2200"/>
            </a:lvl4pPr>
            <a:lvl5pPr>
              <a:defRPr sz="2200"/>
            </a:lvl5pPr>
          </a:lstStyle>
          <a:p>
            <a:pPr lvl="0"/>
            <a:r>
              <a:rPr lang="en-US" dirty="0"/>
              <a:t>Content goes here (text / image / diagram / video). Make sure all media/graphics fit the column width, for better display results. </a:t>
            </a:r>
          </a:p>
        </p:txBody>
      </p:sp>
      <p:sp>
        <p:nvSpPr>
          <p:cNvPr id="3" name="Slide Number Placeholder 2"/>
          <p:cNvSpPr>
            <a:spLocks noGrp="1"/>
          </p:cNvSpPr>
          <p:nvPr>
            <p:ph type="sldNum" sz="quarter" idx="18"/>
          </p:nvPr>
        </p:nvSpPr>
        <p:spPr/>
        <p:txBody>
          <a:bodyPr/>
          <a:lstStyle/>
          <a:p>
            <a:fld id="{FC0FAD5A-1684-4140-846B-916703E2DFDE}" type="slidenum">
              <a:rPr lang="en-US" smtClean="0"/>
              <a:t>‹#›</a:t>
            </a:fld>
            <a:endParaRPr lang="en-US"/>
          </a:p>
        </p:txBody>
      </p:sp>
      <p:sp>
        <p:nvSpPr>
          <p:cNvPr id="7" name="Text Placeholder 3"/>
          <p:cNvSpPr>
            <a:spLocks noGrp="1"/>
          </p:cNvSpPr>
          <p:nvPr>
            <p:ph type="body" sz="quarter" idx="17" hasCustomPrompt="1"/>
          </p:nvPr>
        </p:nvSpPr>
        <p:spPr>
          <a:xfrm>
            <a:off x="4643318" y="4765498"/>
            <a:ext cx="4320927" cy="1449161"/>
          </a:xfrm>
          <a:prstGeom prst="rect">
            <a:avLst/>
          </a:prstGeom>
          <a:ln w="12700">
            <a:solidFill>
              <a:srgbClr val="00B1A7"/>
            </a:solidFill>
          </a:ln>
        </p:spPr>
        <p:txBody>
          <a:bodyPr anchor="ctr" anchorCtr="0">
            <a:normAutofit/>
          </a:bodyPr>
          <a:lstStyle>
            <a:lvl1pPr marL="0" marR="0" indent="0" algn="ctr" defTabSz="914377" rtl="0" eaLnBrk="1" fontAlgn="auto" latinLnBrk="0" hangingPunct="1">
              <a:lnSpc>
                <a:spcPct val="90000"/>
              </a:lnSpc>
              <a:spcBef>
                <a:spcPts val="1000"/>
              </a:spcBef>
              <a:spcAft>
                <a:spcPts val="0"/>
              </a:spcAft>
              <a:buClrTx/>
              <a:buSzTx/>
              <a:buFont typeface="Arial" panose="020B0604020202020204" pitchFamily="34" charset="0"/>
              <a:buNone/>
              <a:tabLst/>
              <a:defRPr sz="1800" i="1" baseline="0">
                <a:solidFill>
                  <a:srgbClr val="00B1A7"/>
                </a:solidFill>
                <a:latin typeface="+mn-lt"/>
              </a:defRPr>
            </a:lvl1pPr>
          </a:lstStyle>
          <a:p>
            <a:pPr lvl="0"/>
            <a:r>
              <a:rPr lang="en-US" dirty="0"/>
              <a:t>Quote text goes here</a:t>
            </a:r>
            <a:endParaRPr lang="el-GR" dirty="0"/>
          </a:p>
        </p:txBody>
      </p:sp>
    </p:spTree>
    <p:extLst>
      <p:ext uri="{BB962C8B-B14F-4D97-AF65-F5344CB8AC3E}">
        <p14:creationId xmlns:p14="http://schemas.microsoft.com/office/powerpoint/2010/main" val="396702898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Subtitle Content Quote - 2co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8" name="Text Placeholder 9"/>
          <p:cNvSpPr>
            <a:spLocks noGrp="1"/>
          </p:cNvSpPr>
          <p:nvPr>
            <p:ph type="body" sz="quarter" idx="10" hasCustomPrompt="1"/>
          </p:nvPr>
        </p:nvSpPr>
        <p:spPr>
          <a:xfrm>
            <a:off x="0" y="854672"/>
            <a:ext cx="9144000" cy="550862"/>
          </a:xfrm>
          <a:prstGeom prst="rect">
            <a:avLst/>
          </a:prstGeom>
          <a:solidFill>
            <a:srgbClr val="DCDCDC"/>
          </a:solidFill>
        </p:spPr>
        <p:txBody>
          <a:bodyPr lIns="252000" anchor="ctr" anchorCtr="0"/>
          <a:lstStyle>
            <a:lvl1pPr>
              <a:defRPr sz="1800" b="1" baseline="0">
                <a:solidFill>
                  <a:srgbClr val="1F355E"/>
                </a:solidFill>
                <a:latin typeface="+mn-lt"/>
              </a:defRPr>
            </a:lvl1pPr>
          </a:lstStyle>
          <a:p>
            <a:pPr lvl="0"/>
            <a:r>
              <a:rPr lang="en-US" dirty="0"/>
              <a:t>Sub-section title goes here</a:t>
            </a:r>
            <a:endParaRPr lang="el-GR" dirty="0"/>
          </a:p>
        </p:txBody>
      </p:sp>
      <p:sp>
        <p:nvSpPr>
          <p:cNvPr id="9" name="Content Placeholder 3"/>
          <p:cNvSpPr>
            <a:spLocks noGrp="1"/>
          </p:cNvSpPr>
          <p:nvPr>
            <p:ph sz="quarter" idx="13" hasCustomPrompt="1"/>
          </p:nvPr>
        </p:nvSpPr>
        <p:spPr>
          <a:xfrm>
            <a:off x="139054" y="1548207"/>
            <a:ext cx="4342945" cy="4667414"/>
          </a:xfrm>
          <a:prstGeom prst="rect">
            <a:avLst/>
          </a:prstGeom>
        </p:spPr>
        <p:txBody>
          <a:bodyPr/>
          <a:lstStyle>
            <a:lvl1pPr>
              <a:defRPr sz="1600" baseline="0">
                <a:solidFill>
                  <a:srgbClr val="1F355E"/>
                </a:solidFill>
              </a:defRPr>
            </a:lvl1pPr>
            <a:lvl2pPr>
              <a:defRPr sz="2200"/>
            </a:lvl2pPr>
            <a:lvl3pPr>
              <a:defRPr sz="2200"/>
            </a:lvl3pPr>
            <a:lvl4pPr>
              <a:defRPr sz="2200"/>
            </a:lvl4pPr>
            <a:lvl5pPr>
              <a:defRPr sz="2200"/>
            </a:lvl5pPr>
          </a:lstStyle>
          <a:p>
            <a:pPr lvl="0"/>
            <a:r>
              <a:rPr lang="en-US" dirty="0"/>
              <a:t>Content goes here (text / image / diagram / video). Make sure all media/graphics fit the column width, for better display results. </a:t>
            </a:r>
          </a:p>
        </p:txBody>
      </p:sp>
      <p:sp>
        <p:nvSpPr>
          <p:cNvPr id="13" name="Content Placeholder 3"/>
          <p:cNvSpPr>
            <a:spLocks noGrp="1"/>
          </p:cNvSpPr>
          <p:nvPr>
            <p:ph sz="quarter" idx="14" hasCustomPrompt="1"/>
          </p:nvPr>
        </p:nvSpPr>
        <p:spPr>
          <a:xfrm>
            <a:off x="4635154" y="1548207"/>
            <a:ext cx="4342945" cy="3102996"/>
          </a:xfrm>
          <a:prstGeom prst="rect">
            <a:avLst/>
          </a:prstGeom>
        </p:spPr>
        <p:txBody>
          <a:bodyPr/>
          <a:lstStyle>
            <a:lvl1pPr>
              <a:defRPr sz="1600" baseline="0">
                <a:solidFill>
                  <a:srgbClr val="1F355E"/>
                </a:solidFill>
              </a:defRPr>
            </a:lvl1pPr>
            <a:lvl2pPr>
              <a:defRPr sz="2200"/>
            </a:lvl2pPr>
            <a:lvl3pPr>
              <a:defRPr sz="2200"/>
            </a:lvl3pPr>
            <a:lvl4pPr>
              <a:defRPr sz="2200"/>
            </a:lvl4pPr>
            <a:lvl5pPr>
              <a:defRPr sz="2200"/>
            </a:lvl5pPr>
          </a:lstStyle>
          <a:p>
            <a:pPr lvl="0"/>
            <a:r>
              <a:rPr lang="en-US" dirty="0"/>
              <a:t>Content goes here (text / image / diagram / video). Make sure all media/graphics fit the column width, for better display results. </a:t>
            </a:r>
          </a:p>
        </p:txBody>
      </p:sp>
      <p:sp>
        <p:nvSpPr>
          <p:cNvPr id="3" name="Slide Number Placeholder 2"/>
          <p:cNvSpPr>
            <a:spLocks noGrp="1"/>
          </p:cNvSpPr>
          <p:nvPr>
            <p:ph type="sldNum" sz="quarter" idx="18"/>
          </p:nvPr>
        </p:nvSpPr>
        <p:spPr/>
        <p:txBody>
          <a:bodyPr/>
          <a:lstStyle/>
          <a:p>
            <a:fld id="{FC0FAD5A-1684-4140-846B-916703E2DFDE}" type="slidenum">
              <a:rPr lang="en-US" smtClean="0"/>
              <a:t>‹#›</a:t>
            </a:fld>
            <a:endParaRPr lang="en-US"/>
          </a:p>
        </p:txBody>
      </p:sp>
      <p:sp>
        <p:nvSpPr>
          <p:cNvPr id="10" name="Text Placeholder 3"/>
          <p:cNvSpPr>
            <a:spLocks noGrp="1"/>
          </p:cNvSpPr>
          <p:nvPr>
            <p:ph type="body" sz="quarter" idx="17" hasCustomPrompt="1"/>
          </p:nvPr>
        </p:nvSpPr>
        <p:spPr>
          <a:xfrm>
            <a:off x="4643318" y="4765498"/>
            <a:ext cx="4320927" cy="1449161"/>
          </a:xfrm>
          <a:prstGeom prst="rect">
            <a:avLst/>
          </a:prstGeom>
          <a:ln w="12700">
            <a:solidFill>
              <a:srgbClr val="00B1A7"/>
            </a:solidFill>
          </a:ln>
        </p:spPr>
        <p:txBody>
          <a:bodyPr anchor="ctr" anchorCtr="0">
            <a:normAutofit/>
          </a:bodyPr>
          <a:lstStyle>
            <a:lvl1pPr marL="0" marR="0" indent="0" algn="ctr" defTabSz="914377" rtl="0" eaLnBrk="1" fontAlgn="auto" latinLnBrk="0" hangingPunct="1">
              <a:lnSpc>
                <a:spcPct val="90000"/>
              </a:lnSpc>
              <a:spcBef>
                <a:spcPts val="1000"/>
              </a:spcBef>
              <a:spcAft>
                <a:spcPts val="0"/>
              </a:spcAft>
              <a:buClrTx/>
              <a:buSzTx/>
              <a:buFont typeface="Arial" panose="020B0604020202020204" pitchFamily="34" charset="0"/>
              <a:buNone/>
              <a:tabLst/>
              <a:defRPr sz="1800" i="1" baseline="0">
                <a:solidFill>
                  <a:srgbClr val="00B1A7"/>
                </a:solidFill>
                <a:latin typeface="+mn-lt"/>
              </a:defRPr>
            </a:lvl1pPr>
          </a:lstStyle>
          <a:p>
            <a:pPr lvl="0"/>
            <a:r>
              <a:rPr lang="en-US" dirty="0"/>
              <a:t>Quote text goes here</a:t>
            </a:r>
            <a:endParaRPr lang="el-GR" dirty="0"/>
          </a:p>
        </p:txBody>
      </p:sp>
    </p:spTree>
    <p:extLst>
      <p:ext uri="{BB962C8B-B14F-4D97-AF65-F5344CB8AC3E}">
        <p14:creationId xmlns:p14="http://schemas.microsoft.com/office/powerpoint/2010/main" val="213442446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
  <p:cSld name="1_Title Slide">
    <p:spTree>
      <p:nvGrpSpPr>
        <p:cNvPr id="1" name=""/>
        <p:cNvGrpSpPr/>
        <p:nvPr/>
      </p:nvGrpSpPr>
      <p:grpSpPr>
        <a:xfrm>
          <a:off x="0" y="0"/>
          <a:ext cx="0" cy="0"/>
          <a:chOff x="0" y="0"/>
          <a:chExt cx="0" cy="0"/>
        </a:xfrm>
      </p:grpSpPr>
      <p:sp>
        <p:nvSpPr>
          <p:cNvPr id="19" name="Rectangle 18"/>
          <p:cNvSpPr/>
          <p:nvPr userDrawn="1"/>
        </p:nvSpPr>
        <p:spPr>
          <a:xfrm>
            <a:off x="1" y="-47002"/>
            <a:ext cx="9144000" cy="4017378"/>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t"/>
          <a:lstStyle/>
          <a:p>
            <a:pPr algn="ctr"/>
            <a:endParaRPr lang="en-US" dirty="0">
              <a:solidFill>
                <a:schemeClr val="tx2"/>
              </a:solidFill>
            </a:endParaRPr>
          </a:p>
        </p:txBody>
      </p:sp>
      <p:pic>
        <p:nvPicPr>
          <p:cNvPr id="17" name="Picture 1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03484" y="2650733"/>
            <a:ext cx="10089273" cy="4372053"/>
          </a:xfrm>
          <a:prstGeom prst="rect">
            <a:avLst/>
          </a:prstGeom>
        </p:spPr>
      </p:pic>
      <p:sp>
        <p:nvSpPr>
          <p:cNvPr id="2" name="Title 1"/>
          <p:cNvSpPr>
            <a:spLocks noGrp="1"/>
          </p:cNvSpPr>
          <p:nvPr>
            <p:ph type="ctrTitle" hasCustomPrompt="1"/>
          </p:nvPr>
        </p:nvSpPr>
        <p:spPr>
          <a:xfrm>
            <a:off x="1143000" y="2311328"/>
            <a:ext cx="6858000" cy="1058481"/>
          </a:xfrm>
          <a:prstGeom prst="rect">
            <a:avLst/>
          </a:prstGeom>
        </p:spPr>
        <p:txBody>
          <a:bodyPr anchor="ctr">
            <a:normAutofit/>
          </a:bodyPr>
          <a:lstStyle>
            <a:lvl1pPr algn="ctr">
              <a:defRPr sz="2400">
                <a:solidFill>
                  <a:srgbClr val="1F355E"/>
                </a:solidFill>
                <a:latin typeface="+mn-lt"/>
              </a:defRPr>
            </a:lvl1pPr>
          </a:lstStyle>
          <a:p>
            <a:r>
              <a:rPr lang="en-US" dirty="0"/>
              <a:t>Evaluation environment for fostering intercultural </a:t>
            </a:r>
            <a:br>
              <a:rPr lang="en-US" dirty="0"/>
            </a:br>
            <a:r>
              <a:rPr lang="en-US" dirty="0"/>
              <a:t>mentoring tools and practices at school</a:t>
            </a:r>
            <a:endParaRPr lang="el-GR" dirty="0"/>
          </a:p>
        </p:txBody>
      </p:sp>
      <p:sp>
        <p:nvSpPr>
          <p:cNvPr id="3" name="Subtitle 2"/>
          <p:cNvSpPr>
            <a:spLocks noGrp="1"/>
          </p:cNvSpPr>
          <p:nvPr>
            <p:ph type="subTitle" idx="1" hasCustomPrompt="1"/>
          </p:nvPr>
        </p:nvSpPr>
        <p:spPr>
          <a:xfrm>
            <a:off x="1143000" y="3457657"/>
            <a:ext cx="6858000" cy="394000"/>
          </a:xfrm>
          <a:prstGeom prst="rect">
            <a:avLst/>
          </a:prstGeom>
        </p:spPr>
        <p:txBody>
          <a:bodyPr/>
          <a:lstStyle>
            <a:lvl1pPr marL="0" indent="0" algn="ctr">
              <a:buNone/>
              <a:defRPr sz="2400" baseline="0">
                <a:solidFill>
                  <a:srgbClr val="904799"/>
                </a:solidFill>
                <a:latin typeface="+mn-lt"/>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dirty="0"/>
              <a:t>www.evalinto.eu</a:t>
            </a:r>
            <a:endParaRPr lang="el-GR" dirty="0"/>
          </a:p>
        </p:txBody>
      </p:sp>
      <p:pic>
        <p:nvPicPr>
          <p:cNvPr id="4" name="Picture 3"/>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3316743" y="253579"/>
            <a:ext cx="2145164" cy="2057749"/>
          </a:xfrm>
          <a:prstGeom prst="rect">
            <a:avLst/>
          </a:prstGeom>
        </p:spPr>
      </p:pic>
      <p:sp>
        <p:nvSpPr>
          <p:cNvPr id="7" name="TextBox 6"/>
          <p:cNvSpPr txBox="1"/>
          <p:nvPr userDrawn="1"/>
        </p:nvSpPr>
        <p:spPr>
          <a:xfrm>
            <a:off x="7175" y="6148767"/>
            <a:ext cx="3812721" cy="584775"/>
          </a:xfrm>
          <a:prstGeom prst="rect">
            <a:avLst/>
          </a:prstGeom>
          <a:noFill/>
        </p:spPr>
        <p:txBody>
          <a:bodyPr wrap="square" rtlCol="0">
            <a:spAutoFit/>
          </a:bodyPr>
          <a:lstStyle/>
          <a:p>
            <a:r>
              <a:rPr lang="en-US" sz="800" kern="1200" dirty="0">
                <a:solidFill>
                  <a:srgbClr val="1F355E"/>
                </a:solidFill>
                <a:latin typeface="+mn-lt"/>
                <a:ea typeface="+mn-ea"/>
                <a:cs typeface="+mn-cs"/>
              </a:rPr>
              <a:t>"The European Commission support for the production of this publication does not constitute an endorsement of the contents which reflects the views only of the authors, and the Commission cannot be held responsible for any use which may be made of the information contained therein.“ </a:t>
            </a:r>
            <a:r>
              <a:rPr lang="en-US" sz="800" dirty="0">
                <a:solidFill>
                  <a:srgbClr val="1F355E"/>
                </a:solidFill>
              </a:rPr>
              <a:t>Project Number: 2016-1-ES01-KA201-025145</a:t>
            </a:r>
          </a:p>
        </p:txBody>
      </p:sp>
      <p:pic>
        <p:nvPicPr>
          <p:cNvPr id="8" name="Picture 7"/>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5511456" y="5887435"/>
            <a:ext cx="490716" cy="651383"/>
          </a:xfrm>
          <a:prstGeom prst="rect">
            <a:avLst/>
          </a:prstGeom>
        </p:spPr>
      </p:pic>
      <p:pic>
        <p:nvPicPr>
          <p:cNvPr id="11" name="Picture 10"/>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8107135" y="6042109"/>
            <a:ext cx="887147" cy="299856"/>
          </a:xfrm>
          <a:prstGeom prst="rect">
            <a:avLst/>
          </a:prstGeom>
        </p:spPr>
      </p:pic>
      <p:pic>
        <p:nvPicPr>
          <p:cNvPr id="12" name="Picture 11"/>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3754136" y="5927248"/>
            <a:ext cx="631241" cy="631241"/>
          </a:xfrm>
          <a:prstGeom prst="rect">
            <a:avLst/>
          </a:prstGeom>
        </p:spPr>
      </p:pic>
      <p:pic>
        <p:nvPicPr>
          <p:cNvPr id="13" name="Picture 12"/>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7215522" y="5902114"/>
            <a:ext cx="853537" cy="512123"/>
          </a:xfrm>
          <a:prstGeom prst="rect">
            <a:avLst/>
          </a:prstGeom>
        </p:spPr>
      </p:pic>
      <p:pic>
        <p:nvPicPr>
          <p:cNvPr id="14" name="Picture 13"/>
          <p:cNvPicPr>
            <a:picLocks noChangeAspect="1"/>
          </p:cNvPicPr>
          <p:nvPr userDrawn="1"/>
        </p:nvPicPr>
        <p:blipFill>
          <a:blip r:embed="rId8" cstate="print">
            <a:extLst>
              <a:ext uri="{28A0092B-C50C-407E-A947-70E740481C1C}">
                <a14:useLocalDpi xmlns:a14="http://schemas.microsoft.com/office/drawing/2010/main" val="0"/>
              </a:ext>
            </a:extLst>
          </a:blip>
          <a:stretch>
            <a:fillRect/>
          </a:stretch>
        </p:blipFill>
        <p:spPr>
          <a:xfrm>
            <a:off x="4495040" y="6053036"/>
            <a:ext cx="898471" cy="397246"/>
          </a:xfrm>
          <a:prstGeom prst="rect">
            <a:avLst/>
          </a:prstGeom>
        </p:spPr>
      </p:pic>
      <p:pic>
        <p:nvPicPr>
          <p:cNvPr id="16" name="Picture 15"/>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a:off x="6184167" y="6031013"/>
            <a:ext cx="1036495" cy="418226"/>
          </a:xfrm>
          <a:prstGeom prst="rect">
            <a:avLst/>
          </a:prstGeom>
        </p:spPr>
      </p:pic>
      <p:pic>
        <p:nvPicPr>
          <p:cNvPr id="18" name="Picture 17" descr="C:\Users\Ourania\Desktop\Ourania\E-EVALINTO\DISSEMINATION\Logos\Erasmus+logo.png"/>
          <p:cNvPicPr/>
          <p:nvPr userDrawn="1"/>
        </p:nvPicPr>
        <p:blipFill>
          <a:blip r:embed="rId10" cstate="print">
            <a:extLst>
              <a:ext uri="{28A0092B-C50C-407E-A947-70E740481C1C}">
                <a14:useLocalDpi xmlns:a14="http://schemas.microsoft.com/office/drawing/2010/main" val="0"/>
              </a:ext>
            </a:extLst>
          </a:blip>
          <a:srcRect/>
          <a:stretch>
            <a:fillRect/>
          </a:stretch>
        </p:blipFill>
        <p:spPr bwMode="auto">
          <a:xfrm>
            <a:off x="89784" y="5560218"/>
            <a:ext cx="1680845" cy="367030"/>
          </a:xfrm>
          <a:prstGeom prst="rect">
            <a:avLst/>
          </a:prstGeom>
          <a:noFill/>
          <a:ln>
            <a:noFill/>
          </a:ln>
        </p:spPr>
      </p:pic>
    </p:spTree>
    <p:extLst>
      <p:ext uri="{BB962C8B-B14F-4D97-AF65-F5344CB8AC3E}">
        <p14:creationId xmlns:p14="http://schemas.microsoft.com/office/powerpoint/2010/main" val="3694269062"/>
      </p:ext>
    </p:extLst>
  </p:cSld>
  <p:clrMapOvr>
    <a:masterClrMapping/>
  </p:clrMapOvr>
  <p:hf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type="title" preserve="1">
  <p:cSld name="1_Title Slide">
    <p:spTree>
      <p:nvGrpSpPr>
        <p:cNvPr id="1" name=""/>
        <p:cNvGrpSpPr/>
        <p:nvPr/>
      </p:nvGrpSpPr>
      <p:grpSpPr>
        <a:xfrm>
          <a:off x="0" y="0"/>
          <a:ext cx="0" cy="0"/>
          <a:chOff x="0" y="0"/>
          <a:chExt cx="0" cy="0"/>
        </a:xfrm>
      </p:grpSpPr>
      <p:pic>
        <p:nvPicPr>
          <p:cNvPr id="17" name="Picture 1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44530" y="2612561"/>
            <a:ext cx="10140593" cy="4410225"/>
          </a:xfrm>
          <a:prstGeom prst="rect">
            <a:avLst/>
          </a:prstGeom>
        </p:spPr>
      </p:pic>
      <p:sp>
        <p:nvSpPr>
          <p:cNvPr id="6" name="Rectangle 5"/>
          <p:cNvSpPr/>
          <p:nvPr userDrawn="1"/>
        </p:nvSpPr>
        <p:spPr>
          <a:xfrm>
            <a:off x="1" y="-8713"/>
            <a:ext cx="9143999" cy="4017378"/>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t"/>
          <a:lstStyle/>
          <a:p>
            <a:pPr algn="ctr"/>
            <a:endParaRPr lang="en-US" dirty="0">
              <a:solidFill>
                <a:schemeClr val="tx2"/>
              </a:solidFill>
            </a:endParaRPr>
          </a:p>
        </p:txBody>
      </p:sp>
      <p:sp>
        <p:nvSpPr>
          <p:cNvPr id="2" name="Title 1"/>
          <p:cNvSpPr>
            <a:spLocks noGrp="1"/>
          </p:cNvSpPr>
          <p:nvPr>
            <p:ph type="ctrTitle" hasCustomPrompt="1"/>
          </p:nvPr>
        </p:nvSpPr>
        <p:spPr>
          <a:xfrm>
            <a:off x="1143000" y="2311328"/>
            <a:ext cx="6858000" cy="1058481"/>
          </a:xfrm>
          <a:prstGeom prst="rect">
            <a:avLst/>
          </a:prstGeom>
        </p:spPr>
        <p:txBody>
          <a:bodyPr anchor="ctr">
            <a:normAutofit/>
          </a:bodyPr>
          <a:lstStyle>
            <a:lvl1pPr algn="ctr">
              <a:defRPr sz="2400">
                <a:solidFill>
                  <a:srgbClr val="1F355E"/>
                </a:solidFill>
                <a:latin typeface="+mn-lt"/>
              </a:defRPr>
            </a:lvl1pPr>
          </a:lstStyle>
          <a:p>
            <a:r>
              <a:rPr lang="en-US" dirty="0"/>
              <a:t>Evaluation environment for fostering intercultural </a:t>
            </a:r>
            <a:br>
              <a:rPr lang="en-US" dirty="0"/>
            </a:br>
            <a:r>
              <a:rPr lang="en-US" dirty="0"/>
              <a:t>mentoring tools and practices at school</a:t>
            </a:r>
            <a:endParaRPr lang="el-GR" dirty="0"/>
          </a:p>
        </p:txBody>
      </p:sp>
      <p:sp>
        <p:nvSpPr>
          <p:cNvPr id="3" name="Subtitle 2"/>
          <p:cNvSpPr>
            <a:spLocks noGrp="1"/>
          </p:cNvSpPr>
          <p:nvPr>
            <p:ph type="subTitle" idx="1" hasCustomPrompt="1"/>
          </p:nvPr>
        </p:nvSpPr>
        <p:spPr>
          <a:xfrm>
            <a:off x="1143000" y="3457657"/>
            <a:ext cx="6858000" cy="394000"/>
          </a:xfrm>
        </p:spPr>
        <p:txBody>
          <a:bodyPr/>
          <a:lstStyle>
            <a:lvl1pPr marL="0" indent="0" algn="ctr">
              <a:buNone/>
              <a:defRPr sz="2400" baseline="0">
                <a:solidFill>
                  <a:srgbClr val="904799"/>
                </a:solidFill>
                <a:latin typeface="+mn-lt"/>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dirty="0"/>
              <a:t>www.evalinto.eu</a:t>
            </a:r>
            <a:endParaRPr lang="el-GR" dirty="0"/>
          </a:p>
        </p:txBody>
      </p:sp>
      <p:pic>
        <p:nvPicPr>
          <p:cNvPr id="4" name="Picture 3"/>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3316743" y="253579"/>
            <a:ext cx="2145164" cy="2057749"/>
          </a:xfrm>
          <a:prstGeom prst="rect">
            <a:avLst/>
          </a:prstGeom>
        </p:spPr>
      </p:pic>
      <p:sp>
        <p:nvSpPr>
          <p:cNvPr id="5" name="Rectangle 5"/>
          <p:cNvSpPr>
            <a:spLocks noChangeArrowheads="1"/>
          </p:cNvSpPr>
          <p:nvPr userDrawn="1"/>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l-GR"/>
          </a:p>
        </p:txBody>
      </p:sp>
      <p:sp>
        <p:nvSpPr>
          <p:cNvPr id="7" name="TextBox 6"/>
          <p:cNvSpPr txBox="1"/>
          <p:nvPr userDrawn="1"/>
        </p:nvSpPr>
        <p:spPr>
          <a:xfrm>
            <a:off x="0" y="6069903"/>
            <a:ext cx="3812721" cy="584775"/>
          </a:xfrm>
          <a:prstGeom prst="rect">
            <a:avLst/>
          </a:prstGeom>
          <a:noFill/>
        </p:spPr>
        <p:txBody>
          <a:bodyPr wrap="square" rtlCol="0">
            <a:spAutoFit/>
          </a:bodyPr>
          <a:lstStyle/>
          <a:p>
            <a:pPr algn="l"/>
            <a:r>
              <a:rPr lang="en-US" sz="800" kern="1200" dirty="0">
                <a:solidFill>
                  <a:srgbClr val="1F355E"/>
                </a:solidFill>
                <a:latin typeface="+mn-lt"/>
                <a:ea typeface="+mn-ea"/>
                <a:cs typeface="+mn-cs"/>
              </a:rPr>
              <a:t>"The European Commission support for the production of this publication does not constitute an endorsement of the contents which reflects the views only of the authors, and the Commission cannot be held responsible for any use which may be made of the information contained therein." </a:t>
            </a:r>
            <a:r>
              <a:rPr lang="en-US" sz="800" dirty="0">
                <a:solidFill>
                  <a:srgbClr val="1F355E"/>
                </a:solidFill>
              </a:rPr>
              <a:t>Project Number: 2016-1-ES01-KA201-025145</a:t>
            </a:r>
          </a:p>
        </p:txBody>
      </p:sp>
      <p:pic>
        <p:nvPicPr>
          <p:cNvPr id="8" name="Picture 7"/>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5511456" y="5887435"/>
            <a:ext cx="490716" cy="651383"/>
          </a:xfrm>
          <a:prstGeom prst="rect">
            <a:avLst/>
          </a:prstGeom>
        </p:spPr>
      </p:pic>
      <p:pic>
        <p:nvPicPr>
          <p:cNvPr id="11" name="Picture 10"/>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8107135" y="6042109"/>
            <a:ext cx="887147" cy="299856"/>
          </a:xfrm>
          <a:prstGeom prst="rect">
            <a:avLst/>
          </a:prstGeom>
        </p:spPr>
      </p:pic>
      <p:pic>
        <p:nvPicPr>
          <p:cNvPr id="12" name="Picture 11"/>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3754136" y="5927248"/>
            <a:ext cx="631241" cy="631241"/>
          </a:xfrm>
          <a:prstGeom prst="rect">
            <a:avLst/>
          </a:prstGeom>
        </p:spPr>
      </p:pic>
      <p:pic>
        <p:nvPicPr>
          <p:cNvPr id="13" name="Picture 12"/>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7215522" y="5902114"/>
            <a:ext cx="853537" cy="512123"/>
          </a:xfrm>
          <a:prstGeom prst="rect">
            <a:avLst/>
          </a:prstGeom>
        </p:spPr>
      </p:pic>
      <p:pic>
        <p:nvPicPr>
          <p:cNvPr id="14" name="Picture 13"/>
          <p:cNvPicPr>
            <a:picLocks noChangeAspect="1"/>
          </p:cNvPicPr>
          <p:nvPr userDrawn="1"/>
        </p:nvPicPr>
        <p:blipFill>
          <a:blip r:embed="rId8" cstate="print">
            <a:extLst>
              <a:ext uri="{28A0092B-C50C-407E-A947-70E740481C1C}">
                <a14:useLocalDpi xmlns:a14="http://schemas.microsoft.com/office/drawing/2010/main" val="0"/>
              </a:ext>
            </a:extLst>
          </a:blip>
          <a:stretch>
            <a:fillRect/>
          </a:stretch>
        </p:blipFill>
        <p:spPr>
          <a:xfrm>
            <a:off x="4495040" y="6053036"/>
            <a:ext cx="898471" cy="397246"/>
          </a:xfrm>
          <a:prstGeom prst="rect">
            <a:avLst/>
          </a:prstGeom>
        </p:spPr>
      </p:pic>
      <p:pic>
        <p:nvPicPr>
          <p:cNvPr id="16" name="Picture 15"/>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a:off x="6184167" y="6031013"/>
            <a:ext cx="1036495" cy="418226"/>
          </a:xfrm>
          <a:prstGeom prst="rect">
            <a:avLst/>
          </a:prstGeom>
        </p:spPr>
      </p:pic>
      <p:pic>
        <p:nvPicPr>
          <p:cNvPr id="18" name="Picture 17" descr="C:\Users\Ourania\Desktop\Ourania\E-EVALINTO\DISSEMINATION\Logos\Erasmus+logo.png"/>
          <p:cNvPicPr/>
          <p:nvPr userDrawn="1"/>
        </p:nvPicPr>
        <p:blipFill>
          <a:blip r:embed="rId10" cstate="print">
            <a:extLst>
              <a:ext uri="{28A0092B-C50C-407E-A947-70E740481C1C}">
                <a14:useLocalDpi xmlns:a14="http://schemas.microsoft.com/office/drawing/2010/main" val="0"/>
              </a:ext>
            </a:extLst>
          </a:blip>
          <a:srcRect/>
          <a:stretch>
            <a:fillRect/>
          </a:stretch>
        </p:blipFill>
        <p:spPr bwMode="auto">
          <a:xfrm>
            <a:off x="116051" y="5619151"/>
            <a:ext cx="1680845" cy="367030"/>
          </a:xfrm>
          <a:prstGeom prst="rect">
            <a:avLst/>
          </a:prstGeom>
          <a:noFill/>
          <a:ln>
            <a:noFill/>
          </a:ln>
        </p:spPr>
      </p:pic>
    </p:spTree>
    <p:extLst>
      <p:ext uri="{BB962C8B-B14F-4D97-AF65-F5344CB8AC3E}">
        <p14:creationId xmlns:p14="http://schemas.microsoft.com/office/powerpoint/2010/main" val="547020309"/>
      </p:ext>
    </p:extLst>
  </p:cSld>
  <p:clrMapOvr>
    <a:masterClrMapping/>
  </p:clrMapOvr>
  <p:hf hdr="0" ftr="0" dt="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1.xml"/><Relationship Id="rId2" Type="http://schemas.openxmlformats.org/officeDocument/2006/relationships/slideLayout" Target="../slideLayouts/slideLayout10.xml"/><Relationship Id="rId1" Type="http://schemas.openxmlformats.org/officeDocument/2006/relationships/slideLayout" Target="../slideLayouts/slideLayout9.xml"/><Relationship Id="rId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F9F9F9"/>
        </a:solidFill>
        <a:effectLst/>
      </p:bgPr>
    </p:bg>
    <p:spTree>
      <p:nvGrpSpPr>
        <p:cNvPr id="1" name=""/>
        <p:cNvGrpSpPr/>
        <p:nvPr/>
      </p:nvGrpSpPr>
      <p:grpSpPr>
        <a:xfrm>
          <a:off x="0" y="0"/>
          <a:ext cx="0" cy="0"/>
          <a:chOff x="0" y="0"/>
          <a:chExt cx="0" cy="0"/>
        </a:xfrm>
      </p:grpSpPr>
      <p:sp>
        <p:nvSpPr>
          <p:cNvPr id="5" name="Rectangle 4"/>
          <p:cNvSpPr/>
          <p:nvPr userDrawn="1"/>
        </p:nvSpPr>
        <p:spPr>
          <a:xfrm>
            <a:off x="8341969" y="6226575"/>
            <a:ext cx="317635" cy="748705"/>
          </a:xfrm>
          <a:prstGeom prst="rect">
            <a:avLst/>
          </a:prstGeom>
          <a:solidFill>
            <a:srgbClr val="DCDCDC"/>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4" name="Rectangle 3"/>
          <p:cNvSpPr/>
          <p:nvPr userDrawn="1"/>
        </p:nvSpPr>
        <p:spPr>
          <a:xfrm>
            <a:off x="0" y="1"/>
            <a:ext cx="9144000" cy="741656"/>
          </a:xfrm>
          <a:prstGeom prst="rect">
            <a:avLst/>
          </a:prstGeom>
          <a:solidFill>
            <a:srgbClr val="904799"/>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139055" y="0"/>
            <a:ext cx="8834604" cy="741656"/>
          </a:xfrm>
          <a:prstGeom prst="rect">
            <a:avLst/>
          </a:prstGeom>
        </p:spPr>
        <p:txBody>
          <a:bodyPr vert="horz" lIns="91440" tIns="45720" rIns="91440" bIns="45720" rtlCol="0" anchor="ctr">
            <a:noAutofit/>
          </a:bodyPr>
          <a:lstStyle/>
          <a:p>
            <a:r>
              <a:rPr lang="en-US" dirty="0"/>
              <a:t>Section title goes here</a:t>
            </a:r>
            <a:endParaRPr lang="el-GR" dirty="0"/>
          </a:p>
        </p:txBody>
      </p:sp>
      <p:pic>
        <p:nvPicPr>
          <p:cNvPr id="6" name="Picture 5"/>
          <p:cNvPicPr>
            <a:picLocks noChangeAspect="1"/>
          </p:cNvPicPr>
          <p:nvPr userDrawn="1"/>
        </p:nvPicPr>
        <p:blipFill>
          <a:blip r:embed="rId10" cstate="print">
            <a:extLst>
              <a:ext uri="{28A0092B-C50C-407E-A947-70E740481C1C}">
                <a14:useLocalDpi xmlns:a14="http://schemas.microsoft.com/office/drawing/2010/main" val="0"/>
              </a:ext>
            </a:extLst>
          </a:blip>
          <a:stretch>
            <a:fillRect/>
          </a:stretch>
        </p:blipFill>
        <p:spPr>
          <a:xfrm>
            <a:off x="472707" y="5873559"/>
            <a:ext cx="735662" cy="705683"/>
          </a:xfrm>
          <a:prstGeom prst="rect">
            <a:avLst/>
          </a:prstGeom>
        </p:spPr>
      </p:pic>
      <p:sp>
        <p:nvSpPr>
          <p:cNvPr id="3" name="Slide Number Placeholder 2"/>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C0FAD5A-1684-4140-846B-916703E2DFDE}" type="slidenum">
              <a:rPr lang="en-US" smtClean="0"/>
              <a:t>‹#›</a:t>
            </a:fld>
            <a:endParaRPr lang="en-US" dirty="0"/>
          </a:p>
        </p:txBody>
      </p:sp>
    </p:spTree>
    <p:extLst>
      <p:ext uri="{BB962C8B-B14F-4D97-AF65-F5344CB8AC3E}">
        <p14:creationId xmlns:p14="http://schemas.microsoft.com/office/powerpoint/2010/main" val="1960187723"/>
      </p:ext>
    </p:extLst>
  </p:cSld>
  <p:clrMap bg1="lt1" tx1="dk1" bg2="lt2" tx2="dk2" accent1="accent1" accent2="accent2" accent3="accent3" accent4="accent4" accent5="accent5" accent6="accent6" hlink="hlink" folHlink="folHlink"/>
  <p:sldLayoutIdLst>
    <p:sldLayoutId id="2147483672" r:id="rId1"/>
    <p:sldLayoutId id="2147483651" r:id="rId2"/>
    <p:sldLayoutId id="2147483671" r:id="rId3"/>
    <p:sldLayoutId id="2147483669" r:id="rId4"/>
    <p:sldLayoutId id="2147483688" r:id="rId5"/>
    <p:sldLayoutId id="2147483685" r:id="rId6"/>
    <p:sldLayoutId id="2147483687" r:id="rId7"/>
    <p:sldLayoutId id="2147483691" r:id="rId8"/>
  </p:sldLayoutIdLst>
  <p:hf hdr="0" ftr="0" dt="0"/>
  <p:txStyles>
    <p:titleStyle>
      <a:lvl1pPr algn="l" defTabSz="914377" rtl="0" eaLnBrk="1" latinLnBrk="0" hangingPunct="1">
        <a:lnSpc>
          <a:spcPct val="90000"/>
        </a:lnSpc>
        <a:spcBef>
          <a:spcPct val="0"/>
        </a:spcBef>
        <a:buNone/>
        <a:defRPr sz="2800" kern="1200">
          <a:solidFill>
            <a:srgbClr val="FFFFFF"/>
          </a:solidFill>
          <a:latin typeface="+mn-lt"/>
          <a:ea typeface="+mj-ea"/>
          <a:cs typeface="+mj-cs"/>
        </a:defRPr>
      </a:lvl1pPr>
    </p:titleStyle>
    <p:bodyStyle>
      <a:lvl1pPr marL="0" indent="0" algn="just" defTabSz="914377" rtl="0" eaLnBrk="1" latinLnBrk="0" hangingPunct="1">
        <a:lnSpc>
          <a:spcPct val="90000"/>
        </a:lnSpc>
        <a:spcBef>
          <a:spcPts val="1000"/>
        </a:spcBef>
        <a:buFont typeface="Arial" panose="020B0604020202020204" pitchFamily="34" charset="0"/>
        <a:buNone/>
        <a:defRPr sz="2200" kern="1200">
          <a:solidFill>
            <a:schemeClr val="tx1"/>
          </a:solidFill>
          <a:latin typeface="+mn-lt"/>
          <a:ea typeface="+mn-ea"/>
          <a:cs typeface="+mn-cs"/>
        </a:defRPr>
      </a:lvl1pPr>
      <a:lvl2pPr marL="685783" indent="-228594" algn="l" defTabSz="914377"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l-GR"/>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8"/>
            <a:ext cx="7886700" cy="1325563"/>
          </a:xfrm>
          <a:prstGeom prst="rect">
            <a:avLst/>
          </a:prstGeom>
        </p:spPr>
        <p:txBody>
          <a:bodyPr vert="horz" lIns="91440" tIns="45720" rIns="91440" bIns="45720" rtlCol="0" anchor="ctr">
            <a:normAutofit/>
          </a:bodyPr>
          <a:lstStyle/>
          <a:p>
            <a:r>
              <a:rPr lang="en-US"/>
              <a:t>Click to edit Master title style</a:t>
            </a:r>
            <a:endParaRPr lang="el-GR"/>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l-GR"/>
          </a:p>
        </p:txBody>
      </p:sp>
      <p:sp>
        <p:nvSpPr>
          <p:cNvPr id="4" name="Date Placeholder 3"/>
          <p:cNvSpPr>
            <a:spLocks noGrp="1"/>
          </p:cNvSpPr>
          <p:nvPr>
            <p:ph type="dt" sz="half" idx="2"/>
          </p:nvPr>
        </p:nvSpPr>
        <p:spPr>
          <a:xfrm>
            <a:off x="628650" y="6356353"/>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el-GR"/>
          </a:p>
        </p:txBody>
      </p:sp>
      <p:sp>
        <p:nvSpPr>
          <p:cNvPr id="5" name="Footer Placeholder 4"/>
          <p:cNvSpPr>
            <a:spLocks noGrp="1"/>
          </p:cNvSpPr>
          <p:nvPr>
            <p:ph type="ftr" sz="quarter" idx="3"/>
          </p:nvPr>
        </p:nvSpPr>
        <p:spPr>
          <a:xfrm>
            <a:off x="3028950" y="6356353"/>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l-GR"/>
          </a:p>
        </p:txBody>
      </p:sp>
      <p:sp>
        <p:nvSpPr>
          <p:cNvPr id="6" name="Slide Number Placeholder 5"/>
          <p:cNvSpPr>
            <a:spLocks noGrp="1"/>
          </p:cNvSpPr>
          <p:nvPr>
            <p:ph type="sldNum" sz="quarter" idx="4"/>
          </p:nvPr>
        </p:nvSpPr>
        <p:spPr>
          <a:xfrm>
            <a:off x="6457950" y="6356353"/>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C04BC8F-6DF6-4A9D-AD1E-91493831B921}" type="slidenum">
              <a:rPr lang="el-GR" smtClean="0"/>
              <a:t>‹#›</a:t>
            </a:fld>
            <a:endParaRPr lang="el-GR"/>
          </a:p>
        </p:txBody>
      </p:sp>
    </p:spTree>
    <p:extLst>
      <p:ext uri="{BB962C8B-B14F-4D97-AF65-F5344CB8AC3E}">
        <p14:creationId xmlns:p14="http://schemas.microsoft.com/office/powerpoint/2010/main" val="569144641"/>
      </p:ext>
    </p:extLst>
  </p:cSld>
  <p:clrMap bg1="lt1" tx1="dk1" bg2="lt2" tx2="dk2" accent1="accent1" accent2="accent2" accent3="accent3" accent4="accent4" accent5="accent5" accent6="accent6" hlink="hlink" folHlink="folHlink"/>
  <p:sldLayoutIdLst>
    <p:sldLayoutId id="2147483649" r:id="rId1"/>
    <p:sldLayoutId id="2147483689" r:id="rId2"/>
    <p:sldLayoutId id="2147483690" r:id="rId3"/>
  </p:sldLayoutIdLst>
  <p:hf hdr="0" ftr="0" dt="0"/>
  <p:txStyles>
    <p:titleStyle>
      <a:lvl1pPr algn="l" defTabSz="914377"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594" indent="-228594" algn="l" defTabSz="914377"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783" indent="-228594" algn="l" defTabSz="914377"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l-GR"/>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normAutofit fontScale="90000"/>
          </a:bodyPr>
          <a:lstStyle/>
          <a:p>
            <a:r>
              <a:rPr lang="pl-PL" dirty="0"/>
              <a:t>E-EVALINTO Ocena środowiska dla wspierania międzykulturowych narzędzi i praktyk mentoringu w szkole</a:t>
            </a:r>
            <a:endParaRPr lang="el-GR" dirty="0"/>
          </a:p>
        </p:txBody>
      </p:sp>
      <p:sp>
        <p:nvSpPr>
          <p:cNvPr id="5" name="Subtitle 4"/>
          <p:cNvSpPr>
            <a:spLocks noGrp="1"/>
          </p:cNvSpPr>
          <p:nvPr>
            <p:ph type="subTitle" idx="1"/>
          </p:nvPr>
        </p:nvSpPr>
        <p:spPr/>
        <p:txBody>
          <a:bodyPr>
            <a:normAutofit lnSpcReduction="10000"/>
          </a:bodyPr>
          <a:lstStyle/>
          <a:p>
            <a:endParaRPr lang="el-GR"/>
          </a:p>
        </p:txBody>
      </p:sp>
    </p:spTree>
    <p:extLst>
      <p:ext uri="{BB962C8B-B14F-4D97-AF65-F5344CB8AC3E}">
        <p14:creationId xmlns:p14="http://schemas.microsoft.com/office/powerpoint/2010/main" val="317739050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ítulo 1">
            <a:extLst>
              <a:ext uri="{FF2B5EF4-FFF2-40B4-BE49-F238E27FC236}">
                <a16:creationId xmlns:a16="http://schemas.microsoft.com/office/drawing/2014/main" id="{A3577BD4-7ADF-41C2-B6C9-983BCE57DC06}"/>
              </a:ext>
            </a:extLst>
          </p:cNvPr>
          <p:cNvSpPr>
            <a:spLocks noGrp="1"/>
          </p:cNvSpPr>
          <p:nvPr>
            <p:ph type="subTitle" idx="1"/>
          </p:nvPr>
        </p:nvSpPr>
        <p:spPr/>
        <p:txBody>
          <a:bodyPr/>
          <a:lstStyle/>
          <a:p>
            <a:r>
              <a:rPr lang="es-ES" dirty="0"/>
              <a:t>MODU</a:t>
            </a:r>
            <a:r>
              <a:rPr lang="pl-PL" dirty="0"/>
              <a:t>Ł</a:t>
            </a:r>
            <a:r>
              <a:rPr lang="es-ES" dirty="0"/>
              <a:t> 3. </a:t>
            </a:r>
            <a:r>
              <a:rPr lang="pl-PL" dirty="0"/>
              <a:t>MOJA KULTURA, TWOJA KULTURA</a:t>
            </a:r>
            <a:endParaRPr lang="es-ES" dirty="0"/>
          </a:p>
          <a:p>
            <a:r>
              <a:rPr lang="pl-PL" dirty="0"/>
              <a:t>Przykładowe ćwiczenie </a:t>
            </a:r>
            <a:r>
              <a:rPr lang="es-ES" dirty="0"/>
              <a:t>3.1</a:t>
            </a:r>
          </a:p>
        </p:txBody>
      </p:sp>
    </p:spTree>
    <p:extLst>
      <p:ext uri="{BB962C8B-B14F-4D97-AF65-F5344CB8AC3E}">
        <p14:creationId xmlns:p14="http://schemas.microsoft.com/office/powerpoint/2010/main" val="297123243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Marcador de contenido 6">
            <a:extLst>
              <a:ext uri="{FF2B5EF4-FFF2-40B4-BE49-F238E27FC236}">
                <a16:creationId xmlns:a16="http://schemas.microsoft.com/office/drawing/2014/main" id="{67606716-BFC1-4801-BF0C-49D5348430B1}"/>
              </a:ext>
            </a:extLst>
          </p:cNvPr>
          <p:cNvSpPr>
            <a:spLocks noGrp="1"/>
          </p:cNvSpPr>
          <p:nvPr>
            <p:ph sz="quarter" idx="13"/>
          </p:nvPr>
        </p:nvSpPr>
        <p:spPr>
          <a:xfrm>
            <a:off x="139054" y="924577"/>
            <a:ext cx="4342945" cy="3144390"/>
          </a:xfrm>
          <a:ln>
            <a:solidFill>
              <a:schemeClr val="tx1"/>
            </a:solidFill>
          </a:ln>
        </p:spPr>
        <p:txBody>
          <a:bodyPr/>
          <a:lstStyle/>
          <a:p>
            <a:r>
              <a:rPr lang="pl-PL" dirty="0"/>
              <a:t>MOJA KULTURA</a:t>
            </a:r>
            <a:endParaRPr lang="es-ES" dirty="0"/>
          </a:p>
        </p:txBody>
      </p:sp>
      <p:sp>
        <p:nvSpPr>
          <p:cNvPr id="8" name="Marcador de contenido 7">
            <a:extLst>
              <a:ext uri="{FF2B5EF4-FFF2-40B4-BE49-F238E27FC236}">
                <a16:creationId xmlns:a16="http://schemas.microsoft.com/office/drawing/2014/main" id="{1A979356-E1D8-4BFA-BA67-C03C7570D380}"/>
              </a:ext>
            </a:extLst>
          </p:cNvPr>
          <p:cNvSpPr>
            <a:spLocks noGrp="1"/>
          </p:cNvSpPr>
          <p:nvPr>
            <p:ph sz="quarter" idx="14"/>
          </p:nvPr>
        </p:nvSpPr>
        <p:spPr>
          <a:xfrm>
            <a:off x="4630714" y="924577"/>
            <a:ext cx="4342945" cy="3144390"/>
          </a:xfrm>
          <a:ln>
            <a:solidFill>
              <a:schemeClr val="tx1"/>
            </a:solidFill>
          </a:ln>
        </p:spPr>
        <p:txBody>
          <a:bodyPr/>
          <a:lstStyle/>
          <a:p>
            <a:r>
              <a:rPr lang="pl-PL" dirty="0"/>
              <a:t>KULTURA MOJEGO PARTNERA/KI</a:t>
            </a:r>
            <a:endParaRPr lang="es-ES" dirty="0"/>
          </a:p>
        </p:txBody>
      </p:sp>
      <p:sp>
        <p:nvSpPr>
          <p:cNvPr id="2" name="Título 1">
            <a:extLst>
              <a:ext uri="{FF2B5EF4-FFF2-40B4-BE49-F238E27FC236}">
                <a16:creationId xmlns:a16="http://schemas.microsoft.com/office/drawing/2014/main" id="{521ECFCE-211E-4779-95AF-617A1EE1A66D}"/>
              </a:ext>
            </a:extLst>
          </p:cNvPr>
          <p:cNvSpPr>
            <a:spLocks noGrp="1"/>
          </p:cNvSpPr>
          <p:nvPr>
            <p:ph type="title"/>
          </p:nvPr>
        </p:nvSpPr>
        <p:spPr/>
        <p:txBody>
          <a:bodyPr/>
          <a:lstStyle/>
          <a:p>
            <a:r>
              <a:rPr lang="pl-PL" dirty="0"/>
              <a:t>ŻYCIE RODZINNE</a:t>
            </a:r>
            <a:endParaRPr lang="es-ES" dirty="0"/>
          </a:p>
        </p:txBody>
      </p:sp>
      <p:sp>
        <p:nvSpPr>
          <p:cNvPr id="9" name="Marcador de contenido 8">
            <a:extLst>
              <a:ext uri="{FF2B5EF4-FFF2-40B4-BE49-F238E27FC236}">
                <a16:creationId xmlns:a16="http://schemas.microsoft.com/office/drawing/2014/main" id="{7FD6A2E8-D85E-473C-BAE3-73A91019CC44}"/>
              </a:ext>
            </a:extLst>
          </p:cNvPr>
          <p:cNvSpPr>
            <a:spLocks noGrp="1"/>
          </p:cNvSpPr>
          <p:nvPr>
            <p:ph sz="quarter" idx="15"/>
          </p:nvPr>
        </p:nvSpPr>
        <p:spPr>
          <a:xfrm>
            <a:off x="139054" y="4209697"/>
            <a:ext cx="8853145" cy="2005923"/>
          </a:xfrm>
          <a:ln>
            <a:solidFill>
              <a:schemeClr val="tx1"/>
            </a:solidFill>
          </a:ln>
        </p:spPr>
        <p:txBody>
          <a:bodyPr/>
          <a:lstStyle/>
          <a:p>
            <a:r>
              <a:rPr lang="pl-PL" dirty="0"/>
              <a:t>RZECZY, KTÓRE MAMY WSPÓLNE</a:t>
            </a:r>
            <a:endParaRPr lang="es-ES" dirty="0"/>
          </a:p>
        </p:txBody>
      </p:sp>
      <p:sp>
        <p:nvSpPr>
          <p:cNvPr id="5" name="Marcador de número de diapositiva 4">
            <a:extLst>
              <a:ext uri="{FF2B5EF4-FFF2-40B4-BE49-F238E27FC236}">
                <a16:creationId xmlns:a16="http://schemas.microsoft.com/office/drawing/2014/main" id="{ECAABB97-A60A-4FD8-930F-712A2291118B}"/>
              </a:ext>
            </a:extLst>
          </p:cNvPr>
          <p:cNvSpPr>
            <a:spLocks noGrp="1"/>
          </p:cNvSpPr>
          <p:nvPr>
            <p:ph type="sldNum" sz="quarter" idx="16"/>
          </p:nvPr>
        </p:nvSpPr>
        <p:spPr/>
        <p:txBody>
          <a:bodyPr/>
          <a:lstStyle/>
          <a:p>
            <a:fld id="{FC0FAD5A-1684-4140-846B-916703E2DFDE}" type="slidenum">
              <a:rPr lang="en-US" smtClean="0"/>
              <a:t>3</a:t>
            </a:fld>
            <a:endParaRPr lang="en-US"/>
          </a:p>
        </p:txBody>
      </p:sp>
    </p:spTree>
    <p:extLst>
      <p:ext uri="{BB962C8B-B14F-4D97-AF65-F5344CB8AC3E}">
        <p14:creationId xmlns:p14="http://schemas.microsoft.com/office/powerpoint/2010/main" val="143503976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Marcador de contenido 6">
            <a:extLst>
              <a:ext uri="{FF2B5EF4-FFF2-40B4-BE49-F238E27FC236}">
                <a16:creationId xmlns:a16="http://schemas.microsoft.com/office/drawing/2014/main" id="{67606716-BFC1-4801-BF0C-49D5348430B1}"/>
              </a:ext>
            </a:extLst>
          </p:cNvPr>
          <p:cNvSpPr>
            <a:spLocks noGrp="1"/>
          </p:cNvSpPr>
          <p:nvPr>
            <p:ph sz="quarter" idx="13"/>
          </p:nvPr>
        </p:nvSpPr>
        <p:spPr>
          <a:xfrm>
            <a:off x="139054" y="924577"/>
            <a:ext cx="4342945" cy="3144390"/>
          </a:xfrm>
          <a:ln>
            <a:solidFill>
              <a:schemeClr val="tx1"/>
            </a:solidFill>
          </a:ln>
        </p:spPr>
        <p:txBody>
          <a:bodyPr/>
          <a:lstStyle/>
          <a:p>
            <a:r>
              <a:rPr lang="pl-PL" dirty="0"/>
              <a:t>MOJA KULTURA</a:t>
            </a:r>
            <a:endParaRPr lang="es-ES" dirty="0"/>
          </a:p>
        </p:txBody>
      </p:sp>
      <p:sp>
        <p:nvSpPr>
          <p:cNvPr id="8" name="Marcador de contenido 7">
            <a:extLst>
              <a:ext uri="{FF2B5EF4-FFF2-40B4-BE49-F238E27FC236}">
                <a16:creationId xmlns:a16="http://schemas.microsoft.com/office/drawing/2014/main" id="{1A979356-E1D8-4BFA-BA67-C03C7570D380}"/>
              </a:ext>
            </a:extLst>
          </p:cNvPr>
          <p:cNvSpPr>
            <a:spLocks noGrp="1"/>
          </p:cNvSpPr>
          <p:nvPr>
            <p:ph sz="quarter" idx="14"/>
          </p:nvPr>
        </p:nvSpPr>
        <p:spPr>
          <a:xfrm>
            <a:off x="4630714" y="924577"/>
            <a:ext cx="4342945" cy="3144390"/>
          </a:xfrm>
          <a:ln>
            <a:solidFill>
              <a:schemeClr val="tx1"/>
            </a:solidFill>
          </a:ln>
        </p:spPr>
        <p:txBody>
          <a:bodyPr/>
          <a:lstStyle/>
          <a:p>
            <a:r>
              <a:rPr lang="pl-PL" dirty="0"/>
              <a:t>KULTURA MOJEGO PARTNERA/KI</a:t>
            </a:r>
            <a:endParaRPr lang="es-ES" dirty="0"/>
          </a:p>
        </p:txBody>
      </p:sp>
      <p:sp>
        <p:nvSpPr>
          <p:cNvPr id="2" name="Título 1">
            <a:extLst>
              <a:ext uri="{FF2B5EF4-FFF2-40B4-BE49-F238E27FC236}">
                <a16:creationId xmlns:a16="http://schemas.microsoft.com/office/drawing/2014/main" id="{521ECFCE-211E-4779-95AF-617A1EE1A66D}"/>
              </a:ext>
            </a:extLst>
          </p:cNvPr>
          <p:cNvSpPr>
            <a:spLocks noGrp="1"/>
          </p:cNvSpPr>
          <p:nvPr>
            <p:ph type="title"/>
          </p:nvPr>
        </p:nvSpPr>
        <p:spPr/>
        <p:txBody>
          <a:bodyPr/>
          <a:lstStyle/>
          <a:p>
            <a:r>
              <a:rPr lang="pl-PL" dirty="0"/>
              <a:t>JEDZENIE</a:t>
            </a:r>
            <a:endParaRPr lang="es-ES" dirty="0"/>
          </a:p>
        </p:txBody>
      </p:sp>
      <p:sp>
        <p:nvSpPr>
          <p:cNvPr id="9" name="Marcador de contenido 8">
            <a:extLst>
              <a:ext uri="{FF2B5EF4-FFF2-40B4-BE49-F238E27FC236}">
                <a16:creationId xmlns:a16="http://schemas.microsoft.com/office/drawing/2014/main" id="{7FD6A2E8-D85E-473C-BAE3-73A91019CC44}"/>
              </a:ext>
            </a:extLst>
          </p:cNvPr>
          <p:cNvSpPr>
            <a:spLocks noGrp="1"/>
          </p:cNvSpPr>
          <p:nvPr>
            <p:ph sz="quarter" idx="15"/>
          </p:nvPr>
        </p:nvSpPr>
        <p:spPr>
          <a:xfrm>
            <a:off x="139054" y="4209697"/>
            <a:ext cx="8853145" cy="2005923"/>
          </a:xfrm>
          <a:ln>
            <a:solidFill>
              <a:schemeClr val="tx1"/>
            </a:solidFill>
          </a:ln>
        </p:spPr>
        <p:txBody>
          <a:bodyPr/>
          <a:lstStyle/>
          <a:p>
            <a:r>
              <a:rPr lang="pl-PL" dirty="0"/>
              <a:t>RZECZY, KTÓRE MAMY WSPÓLNE</a:t>
            </a:r>
            <a:endParaRPr lang="es-ES" dirty="0"/>
          </a:p>
        </p:txBody>
      </p:sp>
      <p:sp>
        <p:nvSpPr>
          <p:cNvPr id="5" name="Marcador de número de diapositiva 4">
            <a:extLst>
              <a:ext uri="{FF2B5EF4-FFF2-40B4-BE49-F238E27FC236}">
                <a16:creationId xmlns:a16="http://schemas.microsoft.com/office/drawing/2014/main" id="{ECAABB97-A60A-4FD8-930F-712A2291118B}"/>
              </a:ext>
            </a:extLst>
          </p:cNvPr>
          <p:cNvSpPr>
            <a:spLocks noGrp="1"/>
          </p:cNvSpPr>
          <p:nvPr>
            <p:ph type="sldNum" sz="quarter" idx="16"/>
          </p:nvPr>
        </p:nvSpPr>
        <p:spPr/>
        <p:txBody>
          <a:bodyPr/>
          <a:lstStyle/>
          <a:p>
            <a:fld id="{FC0FAD5A-1684-4140-846B-916703E2DFDE}" type="slidenum">
              <a:rPr lang="en-US" smtClean="0"/>
              <a:t>4</a:t>
            </a:fld>
            <a:endParaRPr lang="en-US"/>
          </a:p>
        </p:txBody>
      </p:sp>
    </p:spTree>
    <p:extLst>
      <p:ext uri="{BB962C8B-B14F-4D97-AF65-F5344CB8AC3E}">
        <p14:creationId xmlns:p14="http://schemas.microsoft.com/office/powerpoint/2010/main" val="260851471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Marcador de contenido 6">
            <a:extLst>
              <a:ext uri="{FF2B5EF4-FFF2-40B4-BE49-F238E27FC236}">
                <a16:creationId xmlns:a16="http://schemas.microsoft.com/office/drawing/2014/main" id="{67606716-BFC1-4801-BF0C-49D5348430B1}"/>
              </a:ext>
            </a:extLst>
          </p:cNvPr>
          <p:cNvSpPr>
            <a:spLocks noGrp="1"/>
          </p:cNvSpPr>
          <p:nvPr>
            <p:ph sz="quarter" idx="13"/>
          </p:nvPr>
        </p:nvSpPr>
        <p:spPr>
          <a:xfrm>
            <a:off x="139054" y="924577"/>
            <a:ext cx="4342945" cy="3144390"/>
          </a:xfrm>
          <a:ln>
            <a:solidFill>
              <a:schemeClr val="tx1"/>
            </a:solidFill>
          </a:ln>
        </p:spPr>
        <p:txBody>
          <a:bodyPr/>
          <a:lstStyle/>
          <a:p>
            <a:r>
              <a:rPr lang="pl-PL" dirty="0"/>
              <a:t>MOJA KULTURA</a:t>
            </a:r>
            <a:endParaRPr lang="es-ES" dirty="0"/>
          </a:p>
        </p:txBody>
      </p:sp>
      <p:sp>
        <p:nvSpPr>
          <p:cNvPr id="8" name="Marcador de contenido 7">
            <a:extLst>
              <a:ext uri="{FF2B5EF4-FFF2-40B4-BE49-F238E27FC236}">
                <a16:creationId xmlns:a16="http://schemas.microsoft.com/office/drawing/2014/main" id="{1A979356-E1D8-4BFA-BA67-C03C7570D380}"/>
              </a:ext>
            </a:extLst>
          </p:cNvPr>
          <p:cNvSpPr>
            <a:spLocks noGrp="1"/>
          </p:cNvSpPr>
          <p:nvPr>
            <p:ph sz="quarter" idx="14"/>
          </p:nvPr>
        </p:nvSpPr>
        <p:spPr>
          <a:xfrm>
            <a:off x="4630714" y="924577"/>
            <a:ext cx="4342945" cy="3144390"/>
          </a:xfrm>
          <a:ln>
            <a:solidFill>
              <a:schemeClr val="tx1"/>
            </a:solidFill>
          </a:ln>
        </p:spPr>
        <p:txBody>
          <a:bodyPr/>
          <a:lstStyle/>
          <a:p>
            <a:r>
              <a:rPr lang="pl-PL" dirty="0"/>
              <a:t>KULTURA MOJEGO PARTNERA/KI</a:t>
            </a:r>
            <a:endParaRPr lang="es-ES" dirty="0"/>
          </a:p>
        </p:txBody>
      </p:sp>
      <p:sp>
        <p:nvSpPr>
          <p:cNvPr id="2" name="Título 1">
            <a:extLst>
              <a:ext uri="{FF2B5EF4-FFF2-40B4-BE49-F238E27FC236}">
                <a16:creationId xmlns:a16="http://schemas.microsoft.com/office/drawing/2014/main" id="{521ECFCE-211E-4779-95AF-617A1EE1A66D}"/>
              </a:ext>
            </a:extLst>
          </p:cNvPr>
          <p:cNvSpPr>
            <a:spLocks noGrp="1"/>
          </p:cNvSpPr>
          <p:nvPr>
            <p:ph type="title"/>
          </p:nvPr>
        </p:nvSpPr>
        <p:spPr/>
        <p:txBody>
          <a:bodyPr/>
          <a:lstStyle/>
          <a:p>
            <a:r>
              <a:rPr lang="es-ES" dirty="0"/>
              <a:t>S</a:t>
            </a:r>
            <a:r>
              <a:rPr lang="pl-PL" dirty="0"/>
              <a:t>ZKOŁA</a:t>
            </a:r>
            <a:endParaRPr lang="es-ES" dirty="0"/>
          </a:p>
        </p:txBody>
      </p:sp>
      <p:sp>
        <p:nvSpPr>
          <p:cNvPr id="9" name="Marcador de contenido 8">
            <a:extLst>
              <a:ext uri="{FF2B5EF4-FFF2-40B4-BE49-F238E27FC236}">
                <a16:creationId xmlns:a16="http://schemas.microsoft.com/office/drawing/2014/main" id="{7FD6A2E8-D85E-473C-BAE3-73A91019CC44}"/>
              </a:ext>
            </a:extLst>
          </p:cNvPr>
          <p:cNvSpPr>
            <a:spLocks noGrp="1"/>
          </p:cNvSpPr>
          <p:nvPr>
            <p:ph sz="quarter" idx="15"/>
          </p:nvPr>
        </p:nvSpPr>
        <p:spPr>
          <a:xfrm>
            <a:off x="139054" y="4209697"/>
            <a:ext cx="8853145" cy="2005923"/>
          </a:xfrm>
          <a:ln>
            <a:solidFill>
              <a:schemeClr val="tx1"/>
            </a:solidFill>
          </a:ln>
        </p:spPr>
        <p:txBody>
          <a:bodyPr/>
          <a:lstStyle/>
          <a:p>
            <a:r>
              <a:rPr lang="pl-PL" dirty="0"/>
              <a:t>RZECZY, KTÓRE MAMY WSPÓLNE</a:t>
            </a:r>
            <a:endParaRPr lang="es-ES" dirty="0"/>
          </a:p>
        </p:txBody>
      </p:sp>
      <p:sp>
        <p:nvSpPr>
          <p:cNvPr id="5" name="Marcador de número de diapositiva 4">
            <a:extLst>
              <a:ext uri="{FF2B5EF4-FFF2-40B4-BE49-F238E27FC236}">
                <a16:creationId xmlns:a16="http://schemas.microsoft.com/office/drawing/2014/main" id="{ECAABB97-A60A-4FD8-930F-712A2291118B}"/>
              </a:ext>
            </a:extLst>
          </p:cNvPr>
          <p:cNvSpPr>
            <a:spLocks noGrp="1"/>
          </p:cNvSpPr>
          <p:nvPr>
            <p:ph type="sldNum" sz="quarter" idx="16"/>
          </p:nvPr>
        </p:nvSpPr>
        <p:spPr/>
        <p:txBody>
          <a:bodyPr/>
          <a:lstStyle/>
          <a:p>
            <a:fld id="{FC0FAD5A-1684-4140-846B-916703E2DFDE}" type="slidenum">
              <a:rPr lang="en-US" smtClean="0"/>
              <a:t>5</a:t>
            </a:fld>
            <a:endParaRPr lang="en-US"/>
          </a:p>
        </p:txBody>
      </p:sp>
    </p:spTree>
    <p:extLst>
      <p:ext uri="{BB962C8B-B14F-4D97-AF65-F5344CB8AC3E}">
        <p14:creationId xmlns:p14="http://schemas.microsoft.com/office/powerpoint/2010/main" val="221398847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Marcador de contenido 6">
            <a:extLst>
              <a:ext uri="{FF2B5EF4-FFF2-40B4-BE49-F238E27FC236}">
                <a16:creationId xmlns:a16="http://schemas.microsoft.com/office/drawing/2014/main" id="{67606716-BFC1-4801-BF0C-49D5348430B1}"/>
              </a:ext>
            </a:extLst>
          </p:cNvPr>
          <p:cNvSpPr>
            <a:spLocks noGrp="1"/>
          </p:cNvSpPr>
          <p:nvPr>
            <p:ph sz="quarter" idx="13"/>
          </p:nvPr>
        </p:nvSpPr>
        <p:spPr>
          <a:xfrm>
            <a:off x="139054" y="924577"/>
            <a:ext cx="4342945" cy="3144390"/>
          </a:xfrm>
          <a:ln>
            <a:solidFill>
              <a:schemeClr val="tx1"/>
            </a:solidFill>
          </a:ln>
        </p:spPr>
        <p:txBody>
          <a:bodyPr/>
          <a:lstStyle/>
          <a:p>
            <a:r>
              <a:rPr lang="pl-PL" dirty="0"/>
              <a:t>MOJA KULTURA</a:t>
            </a:r>
            <a:endParaRPr lang="es-ES" dirty="0"/>
          </a:p>
        </p:txBody>
      </p:sp>
      <p:sp>
        <p:nvSpPr>
          <p:cNvPr id="8" name="Marcador de contenido 7">
            <a:extLst>
              <a:ext uri="{FF2B5EF4-FFF2-40B4-BE49-F238E27FC236}">
                <a16:creationId xmlns:a16="http://schemas.microsoft.com/office/drawing/2014/main" id="{1A979356-E1D8-4BFA-BA67-C03C7570D380}"/>
              </a:ext>
            </a:extLst>
          </p:cNvPr>
          <p:cNvSpPr>
            <a:spLocks noGrp="1"/>
          </p:cNvSpPr>
          <p:nvPr>
            <p:ph sz="quarter" idx="14"/>
          </p:nvPr>
        </p:nvSpPr>
        <p:spPr>
          <a:xfrm>
            <a:off x="4630714" y="924577"/>
            <a:ext cx="4342945" cy="3144390"/>
          </a:xfrm>
          <a:ln>
            <a:solidFill>
              <a:schemeClr val="tx1"/>
            </a:solidFill>
          </a:ln>
        </p:spPr>
        <p:txBody>
          <a:bodyPr/>
          <a:lstStyle/>
          <a:p>
            <a:r>
              <a:rPr lang="pl-PL" dirty="0"/>
              <a:t>KULTURA MOJEGO PARTNERA/KI</a:t>
            </a:r>
            <a:endParaRPr lang="es-ES" dirty="0"/>
          </a:p>
        </p:txBody>
      </p:sp>
      <p:sp>
        <p:nvSpPr>
          <p:cNvPr id="2" name="Título 1">
            <a:extLst>
              <a:ext uri="{FF2B5EF4-FFF2-40B4-BE49-F238E27FC236}">
                <a16:creationId xmlns:a16="http://schemas.microsoft.com/office/drawing/2014/main" id="{521ECFCE-211E-4779-95AF-617A1EE1A66D}"/>
              </a:ext>
            </a:extLst>
          </p:cNvPr>
          <p:cNvSpPr>
            <a:spLocks noGrp="1"/>
          </p:cNvSpPr>
          <p:nvPr>
            <p:ph type="title"/>
          </p:nvPr>
        </p:nvSpPr>
        <p:spPr/>
        <p:txBody>
          <a:bodyPr/>
          <a:lstStyle/>
          <a:p>
            <a:r>
              <a:rPr lang="es-ES" dirty="0"/>
              <a:t>MU</a:t>
            </a:r>
            <a:r>
              <a:rPr lang="pl-PL" dirty="0"/>
              <a:t>ZYKA</a:t>
            </a:r>
            <a:endParaRPr lang="es-ES" dirty="0"/>
          </a:p>
        </p:txBody>
      </p:sp>
      <p:sp>
        <p:nvSpPr>
          <p:cNvPr id="9" name="Marcador de contenido 8">
            <a:extLst>
              <a:ext uri="{FF2B5EF4-FFF2-40B4-BE49-F238E27FC236}">
                <a16:creationId xmlns:a16="http://schemas.microsoft.com/office/drawing/2014/main" id="{7FD6A2E8-D85E-473C-BAE3-73A91019CC44}"/>
              </a:ext>
            </a:extLst>
          </p:cNvPr>
          <p:cNvSpPr>
            <a:spLocks noGrp="1"/>
          </p:cNvSpPr>
          <p:nvPr>
            <p:ph sz="quarter" idx="15"/>
          </p:nvPr>
        </p:nvSpPr>
        <p:spPr>
          <a:xfrm>
            <a:off x="139054" y="4209697"/>
            <a:ext cx="8853145" cy="2005923"/>
          </a:xfrm>
          <a:ln>
            <a:solidFill>
              <a:schemeClr val="tx1"/>
            </a:solidFill>
          </a:ln>
        </p:spPr>
        <p:txBody>
          <a:bodyPr/>
          <a:lstStyle/>
          <a:p>
            <a:r>
              <a:rPr lang="pl-PL" dirty="0"/>
              <a:t>RZECZY, KTÓRE MAMY WSPÓLNE</a:t>
            </a:r>
            <a:endParaRPr lang="es-ES" dirty="0"/>
          </a:p>
        </p:txBody>
      </p:sp>
      <p:sp>
        <p:nvSpPr>
          <p:cNvPr id="5" name="Marcador de número de diapositiva 4">
            <a:extLst>
              <a:ext uri="{FF2B5EF4-FFF2-40B4-BE49-F238E27FC236}">
                <a16:creationId xmlns:a16="http://schemas.microsoft.com/office/drawing/2014/main" id="{ECAABB97-A60A-4FD8-930F-712A2291118B}"/>
              </a:ext>
            </a:extLst>
          </p:cNvPr>
          <p:cNvSpPr>
            <a:spLocks noGrp="1"/>
          </p:cNvSpPr>
          <p:nvPr>
            <p:ph type="sldNum" sz="quarter" idx="16"/>
          </p:nvPr>
        </p:nvSpPr>
        <p:spPr/>
        <p:txBody>
          <a:bodyPr/>
          <a:lstStyle/>
          <a:p>
            <a:fld id="{FC0FAD5A-1684-4140-846B-916703E2DFDE}" type="slidenum">
              <a:rPr lang="en-US" smtClean="0"/>
              <a:t>6</a:t>
            </a:fld>
            <a:endParaRPr lang="en-US"/>
          </a:p>
        </p:txBody>
      </p:sp>
    </p:spTree>
    <p:extLst>
      <p:ext uri="{BB962C8B-B14F-4D97-AF65-F5344CB8AC3E}">
        <p14:creationId xmlns:p14="http://schemas.microsoft.com/office/powerpoint/2010/main" val="46678408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Marcador de contenido 6">
            <a:extLst>
              <a:ext uri="{FF2B5EF4-FFF2-40B4-BE49-F238E27FC236}">
                <a16:creationId xmlns:a16="http://schemas.microsoft.com/office/drawing/2014/main" id="{67606716-BFC1-4801-BF0C-49D5348430B1}"/>
              </a:ext>
            </a:extLst>
          </p:cNvPr>
          <p:cNvSpPr>
            <a:spLocks noGrp="1"/>
          </p:cNvSpPr>
          <p:nvPr>
            <p:ph sz="quarter" idx="13"/>
          </p:nvPr>
        </p:nvSpPr>
        <p:spPr>
          <a:xfrm>
            <a:off x="139054" y="924577"/>
            <a:ext cx="4342945" cy="3144390"/>
          </a:xfrm>
          <a:ln>
            <a:solidFill>
              <a:schemeClr val="tx1"/>
            </a:solidFill>
          </a:ln>
        </p:spPr>
        <p:txBody>
          <a:bodyPr/>
          <a:lstStyle/>
          <a:p>
            <a:r>
              <a:rPr lang="pl-PL" dirty="0"/>
              <a:t>MOJA KULTURA</a:t>
            </a:r>
            <a:endParaRPr lang="es-ES" dirty="0"/>
          </a:p>
        </p:txBody>
      </p:sp>
      <p:sp>
        <p:nvSpPr>
          <p:cNvPr id="8" name="Marcador de contenido 7">
            <a:extLst>
              <a:ext uri="{FF2B5EF4-FFF2-40B4-BE49-F238E27FC236}">
                <a16:creationId xmlns:a16="http://schemas.microsoft.com/office/drawing/2014/main" id="{1A979356-E1D8-4BFA-BA67-C03C7570D380}"/>
              </a:ext>
            </a:extLst>
          </p:cNvPr>
          <p:cNvSpPr>
            <a:spLocks noGrp="1"/>
          </p:cNvSpPr>
          <p:nvPr>
            <p:ph sz="quarter" idx="14"/>
          </p:nvPr>
        </p:nvSpPr>
        <p:spPr>
          <a:xfrm>
            <a:off x="4630714" y="924577"/>
            <a:ext cx="4342945" cy="3144390"/>
          </a:xfrm>
          <a:ln>
            <a:solidFill>
              <a:schemeClr val="tx1"/>
            </a:solidFill>
          </a:ln>
        </p:spPr>
        <p:txBody>
          <a:bodyPr/>
          <a:lstStyle/>
          <a:p>
            <a:r>
              <a:rPr lang="pl-PL" dirty="0"/>
              <a:t>KULTURA MOJEGO PARTNERA/KI</a:t>
            </a:r>
            <a:endParaRPr lang="es-ES" dirty="0"/>
          </a:p>
        </p:txBody>
      </p:sp>
      <p:sp>
        <p:nvSpPr>
          <p:cNvPr id="2" name="Título 1">
            <a:extLst>
              <a:ext uri="{FF2B5EF4-FFF2-40B4-BE49-F238E27FC236}">
                <a16:creationId xmlns:a16="http://schemas.microsoft.com/office/drawing/2014/main" id="{521ECFCE-211E-4779-95AF-617A1EE1A66D}"/>
              </a:ext>
            </a:extLst>
          </p:cNvPr>
          <p:cNvSpPr>
            <a:spLocks noGrp="1"/>
          </p:cNvSpPr>
          <p:nvPr>
            <p:ph type="title"/>
          </p:nvPr>
        </p:nvSpPr>
        <p:spPr/>
        <p:txBody>
          <a:bodyPr/>
          <a:lstStyle/>
          <a:p>
            <a:r>
              <a:rPr lang="es-ES" dirty="0"/>
              <a:t>SPORT</a:t>
            </a:r>
          </a:p>
        </p:txBody>
      </p:sp>
      <p:sp>
        <p:nvSpPr>
          <p:cNvPr id="9" name="Marcador de contenido 8">
            <a:extLst>
              <a:ext uri="{FF2B5EF4-FFF2-40B4-BE49-F238E27FC236}">
                <a16:creationId xmlns:a16="http://schemas.microsoft.com/office/drawing/2014/main" id="{7FD6A2E8-D85E-473C-BAE3-73A91019CC44}"/>
              </a:ext>
            </a:extLst>
          </p:cNvPr>
          <p:cNvSpPr>
            <a:spLocks noGrp="1"/>
          </p:cNvSpPr>
          <p:nvPr>
            <p:ph sz="quarter" idx="15"/>
          </p:nvPr>
        </p:nvSpPr>
        <p:spPr>
          <a:xfrm>
            <a:off x="139054" y="4209697"/>
            <a:ext cx="8853145" cy="2005923"/>
          </a:xfrm>
          <a:ln>
            <a:solidFill>
              <a:schemeClr val="tx1"/>
            </a:solidFill>
          </a:ln>
        </p:spPr>
        <p:txBody>
          <a:bodyPr/>
          <a:lstStyle/>
          <a:p>
            <a:r>
              <a:rPr lang="pl-PL" dirty="0"/>
              <a:t>RZECZY, KTÓRE MAMY WSPÓLNE</a:t>
            </a:r>
            <a:endParaRPr lang="es-ES" dirty="0"/>
          </a:p>
        </p:txBody>
      </p:sp>
      <p:sp>
        <p:nvSpPr>
          <p:cNvPr id="5" name="Marcador de número de diapositiva 4">
            <a:extLst>
              <a:ext uri="{FF2B5EF4-FFF2-40B4-BE49-F238E27FC236}">
                <a16:creationId xmlns:a16="http://schemas.microsoft.com/office/drawing/2014/main" id="{ECAABB97-A60A-4FD8-930F-712A2291118B}"/>
              </a:ext>
            </a:extLst>
          </p:cNvPr>
          <p:cNvSpPr>
            <a:spLocks noGrp="1"/>
          </p:cNvSpPr>
          <p:nvPr>
            <p:ph type="sldNum" sz="quarter" idx="16"/>
          </p:nvPr>
        </p:nvSpPr>
        <p:spPr/>
        <p:txBody>
          <a:bodyPr/>
          <a:lstStyle/>
          <a:p>
            <a:fld id="{FC0FAD5A-1684-4140-846B-916703E2DFDE}" type="slidenum">
              <a:rPr lang="en-US" smtClean="0"/>
              <a:t>7</a:t>
            </a:fld>
            <a:endParaRPr lang="en-US"/>
          </a:p>
        </p:txBody>
      </p:sp>
    </p:spTree>
    <p:extLst>
      <p:ext uri="{BB962C8B-B14F-4D97-AF65-F5344CB8AC3E}">
        <p14:creationId xmlns:p14="http://schemas.microsoft.com/office/powerpoint/2010/main" val="831612415"/>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CARDET Course template">
  <a:themeElements>
    <a:clrScheme name="CARDET 1">
      <a:dk1>
        <a:sysClr val="windowText" lastClr="000000"/>
      </a:dk1>
      <a:lt1>
        <a:sysClr val="window" lastClr="FFFFFF"/>
      </a:lt1>
      <a:dk2>
        <a:srgbClr val="1F497D"/>
      </a:dk2>
      <a:lt2>
        <a:srgbClr val="EEECE1"/>
      </a:lt2>
      <a:accent1>
        <a:srgbClr val="004876"/>
      </a:accent1>
      <a:accent2>
        <a:srgbClr val="007ECE"/>
      </a:accent2>
      <a:accent3>
        <a:srgbClr val="00ADBB"/>
      </a:accent3>
      <a:accent4>
        <a:srgbClr val="FFC58F"/>
      </a:accent4>
      <a:accent5>
        <a:srgbClr val="787878"/>
      </a:accent5>
      <a:accent6>
        <a:srgbClr val="A0A0A0"/>
      </a:accent6>
      <a:hlink>
        <a:srgbClr val="4E5AC8"/>
      </a:hlink>
      <a:folHlink>
        <a:srgbClr val="800080"/>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CARDET Course template - Cover page">
  <a:themeElements>
    <a:clrScheme name="CARDET">
      <a:dk1>
        <a:sysClr val="windowText" lastClr="000000"/>
      </a:dk1>
      <a:lt1>
        <a:sysClr val="window" lastClr="FFFFFF"/>
      </a:lt1>
      <a:dk2>
        <a:srgbClr val="1F497D"/>
      </a:dk2>
      <a:lt2>
        <a:srgbClr val="EEECE1"/>
      </a:lt2>
      <a:accent1>
        <a:srgbClr val="004876"/>
      </a:accent1>
      <a:accent2>
        <a:srgbClr val="007ECE"/>
      </a:accent2>
      <a:accent3>
        <a:srgbClr val="00ADBB"/>
      </a:accent3>
      <a:accent4>
        <a:srgbClr val="505050"/>
      </a:accent4>
      <a:accent5>
        <a:srgbClr val="787878"/>
      </a:accent5>
      <a:accent6>
        <a:srgbClr val="A0A0A0"/>
      </a:accent6>
      <a:hlink>
        <a:srgbClr val="4E5AC8"/>
      </a:hlink>
      <a:folHlink>
        <a:srgbClr val="800080"/>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1633</TotalTime>
  <Words>102</Words>
  <Application>Microsoft Office PowerPoint</Application>
  <PresentationFormat>Pokaz na ekranie (4:3)</PresentationFormat>
  <Paragraphs>33</Paragraphs>
  <Slides>7</Slides>
  <Notes>5</Notes>
  <HiddenSlides>0</HiddenSlides>
  <MMClips>0</MMClips>
  <ScaleCrop>false</ScaleCrop>
  <HeadingPairs>
    <vt:vector size="6" baseType="variant">
      <vt:variant>
        <vt:lpstr>Używane czcionki</vt:lpstr>
      </vt:variant>
      <vt:variant>
        <vt:i4>4</vt:i4>
      </vt:variant>
      <vt:variant>
        <vt:lpstr>Motyw</vt:lpstr>
      </vt:variant>
      <vt:variant>
        <vt:i4>2</vt:i4>
      </vt:variant>
      <vt:variant>
        <vt:lpstr>Tytuły slajdów</vt:lpstr>
      </vt:variant>
      <vt:variant>
        <vt:i4>7</vt:i4>
      </vt:variant>
    </vt:vector>
  </HeadingPairs>
  <TitlesOfParts>
    <vt:vector size="13" baseType="lpstr">
      <vt:lpstr>Arial</vt:lpstr>
      <vt:lpstr>Calibri</vt:lpstr>
      <vt:lpstr>Calibri Light</vt:lpstr>
      <vt:lpstr>Century Gothic</vt:lpstr>
      <vt:lpstr>CARDET Course template</vt:lpstr>
      <vt:lpstr>CARDET Course template - Cover page</vt:lpstr>
      <vt:lpstr>E-EVALINTO Ocena środowiska dla wspierania międzykulturowych narzędzi i praktyk mentoringu w szkole</vt:lpstr>
      <vt:lpstr>Prezentacja programu PowerPoint</vt:lpstr>
      <vt:lpstr>ŻYCIE RODZINNE</vt:lpstr>
      <vt:lpstr>JEDZENIE</vt:lpstr>
      <vt:lpstr>SZKOŁA</vt:lpstr>
      <vt:lpstr>MUZYKA</vt:lpstr>
      <vt:lpstr>SPORT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2Fast4u</dc:creator>
  <cp:lastModifiedBy>Ewelina Kolendowicz</cp:lastModifiedBy>
  <cp:revision>54</cp:revision>
  <dcterms:created xsi:type="dcterms:W3CDTF">2014-07-11T09:12:14Z</dcterms:created>
  <dcterms:modified xsi:type="dcterms:W3CDTF">2017-11-27T00:11:38Z</dcterms:modified>
</cp:coreProperties>
</file>