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56" r:id="rId2"/>
    <p:sldId id="273" r:id="rId3"/>
    <p:sldId id="259" r:id="rId4"/>
    <p:sldId id="257" r:id="rId5"/>
    <p:sldId id="260" r:id="rId6"/>
    <p:sldId id="265" r:id="rId7"/>
    <p:sldId id="263" r:id="rId8"/>
    <p:sldId id="264" r:id="rId9"/>
    <p:sldId id="261" r:id="rId10"/>
    <p:sldId id="262" r:id="rId11"/>
    <p:sldId id="266" r:id="rId12"/>
    <p:sldId id="267" r:id="rId13"/>
    <p:sldId id="268" r:id="rId14"/>
    <p:sldId id="258" r:id="rId15"/>
  </p:sldIdLst>
  <p:sldSz cx="12192000" cy="6858000"/>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ulo" id="{AA727938-33C4-CE45-BD68-5A5071A1390F}">
          <p14:sldIdLst>
            <p14:sldId id="256"/>
            <p14:sldId id="273"/>
          </p14:sldIdLst>
        </p14:section>
        <p14:section name="Indice" id="{E04B0807-5181-A346-84D9-271F8870E078}">
          <p14:sldIdLst>
            <p14:sldId id="259"/>
            <p14:sldId id="257"/>
          </p14:sldIdLst>
        </p14:section>
        <p14:section name="General" id="{175A004F-D8F0-AD41-805F-B14FE09B72FD}">
          <p14:sldIdLst>
            <p14:sldId id="260"/>
            <p14:sldId id="265"/>
            <p14:sldId id="263"/>
            <p14:sldId id="264"/>
          </p14:sldIdLst>
        </p14:section>
        <p14:section name="Gráficos" id="{6DA64331-95CD-A140-8B26-974F352BA995}">
          <p14:sldIdLst>
            <p14:sldId id="261"/>
            <p14:sldId id="262"/>
          </p14:sldIdLst>
        </p14:section>
        <p14:section name="Esquema" id="{BE254690-0479-5C46-9C85-B3BEF83F8912}">
          <p14:sldIdLst>
            <p14:sldId id="266"/>
            <p14:sldId id="267"/>
          </p14:sldIdLst>
        </p14:section>
        <p14:section name="Tabla" id="{02ACA3FE-DBF9-3048-B2C8-DC43B3194809}">
          <p14:sldIdLst>
            <p14:sldId id="268"/>
          </p14:sldIdLst>
        </p14:section>
        <p14:section name="Ending" id="{C6FD0207-0BDD-844C-B405-A10604698BAE}">
          <p14:sldIdLst>
            <p14:sldId id="258"/>
          </p14:sldIdLst>
        </p14:section>
      </p14:sectionLst>
    </p:ext>
    <p:ext uri="{EFAFB233-063F-42B5-8137-9DF3F51BA10A}">
      <p15:sldGuideLst xmlns:p15="http://schemas.microsoft.com/office/powerpoint/2012/main">
        <p15:guide id="1" orient="horz" pos="225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90CF"/>
    <a:srgbClr val="17ABE3"/>
    <a:srgbClr val="FED183"/>
    <a:srgbClr val="F8B03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53"/>
    <p:restoredTop sz="94590"/>
  </p:normalViewPr>
  <p:slideViewPr>
    <p:cSldViewPr snapToGrid="0" snapToObjects="1" showGuides="1">
      <p:cViewPr>
        <p:scale>
          <a:sx n="90" d="100"/>
          <a:sy n="90" d="100"/>
        </p:scale>
        <p:origin x="1038" y="408"/>
      </p:cViewPr>
      <p:guideLst>
        <p:guide orient="horz" pos="225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Noto Sans" charset="0"/>
                <a:ea typeface="Noto Sans" charset="0"/>
                <a:cs typeface="Noto Sans" charset="0"/>
              </a:defRPr>
            </a:pPr>
            <a:r>
              <a:rPr lang="en-US" dirty="0">
                <a:latin typeface="Noto Sans" charset="0"/>
                <a:ea typeface="Noto Sans" charset="0"/>
                <a:cs typeface="Noto Sans" charset="0"/>
              </a:rPr>
              <a:t>Lorem Ipsum</a:t>
            </a:r>
          </a:p>
        </c:rich>
      </c:tx>
      <c:layout>
        <c:manualLayout>
          <c:xMode val="edge"/>
          <c:yMode val="edge"/>
          <c:x val="0.40410150098425202"/>
          <c:y val="2.34374985582247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Noto Sans" charset="0"/>
              <a:ea typeface="Noto Sans" charset="0"/>
              <a:cs typeface="Noto Sans" charset="0"/>
            </a:defRPr>
          </a:pPr>
          <a:endParaRPr lang="es-ES"/>
        </a:p>
      </c:txPr>
    </c:title>
    <c:autoTitleDeleted val="0"/>
    <c:plotArea>
      <c:layout>
        <c:manualLayout>
          <c:layoutTarget val="inner"/>
          <c:xMode val="edge"/>
          <c:yMode val="edge"/>
          <c:x val="0.240488558070866"/>
          <c:y val="0.11098836669609"/>
          <c:w val="0.51902300688976399"/>
          <c:h val="0.77853446244251601"/>
        </c:manualLayout>
      </c:layout>
      <c:pieChart>
        <c:varyColors val="1"/>
        <c:ser>
          <c:idx val="0"/>
          <c:order val="0"/>
          <c:tx>
            <c:strRef>
              <c:f>Hoja1!$B$1</c:f>
              <c:strCache>
                <c:ptCount val="1"/>
                <c:pt idx="0">
                  <c:v>Ventas</c:v>
                </c:pt>
              </c:strCache>
            </c:strRef>
          </c:tx>
          <c:dPt>
            <c:idx val="0"/>
            <c:bubble3D val="0"/>
            <c:spPr>
              <a:solidFill>
                <a:srgbClr val="17ABE3"/>
              </a:solidFill>
              <a:ln w="19050">
                <a:solidFill>
                  <a:schemeClr val="lt1"/>
                </a:solidFill>
              </a:ln>
              <a:effectLst/>
            </c:spPr>
            <c:extLst>
              <c:ext xmlns:c16="http://schemas.microsoft.com/office/drawing/2014/chart" uri="{C3380CC4-5D6E-409C-BE32-E72D297353CC}">
                <c16:uniqueId val="{00000001-32ED-41EE-9709-3FC41CE97774}"/>
              </c:ext>
            </c:extLst>
          </c:dPt>
          <c:dPt>
            <c:idx val="1"/>
            <c:bubble3D val="0"/>
            <c:spPr>
              <a:solidFill>
                <a:srgbClr val="F8B03A"/>
              </a:solidFill>
              <a:ln w="19050">
                <a:solidFill>
                  <a:schemeClr val="lt1"/>
                </a:solidFill>
              </a:ln>
              <a:effectLst/>
            </c:spPr>
            <c:extLst>
              <c:ext xmlns:c16="http://schemas.microsoft.com/office/drawing/2014/chart" uri="{C3380CC4-5D6E-409C-BE32-E72D297353CC}">
                <c16:uniqueId val="{00000003-32ED-41EE-9709-3FC41CE97774}"/>
              </c:ext>
            </c:extLst>
          </c:dPt>
          <c:dPt>
            <c:idx val="2"/>
            <c:bubble3D val="0"/>
            <c:spPr>
              <a:solidFill>
                <a:srgbClr val="2190CF"/>
              </a:solidFill>
              <a:ln w="19050">
                <a:solidFill>
                  <a:schemeClr val="lt1"/>
                </a:solidFill>
              </a:ln>
              <a:effectLst/>
            </c:spPr>
            <c:extLst>
              <c:ext xmlns:c16="http://schemas.microsoft.com/office/drawing/2014/chart" uri="{C3380CC4-5D6E-409C-BE32-E72D297353CC}">
                <c16:uniqueId val="{00000005-32ED-41EE-9709-3FC41CE97774}"/>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32ED-41EE-9709-3FC41CE97774}"/>
              </c:ext>
            </c:extLst>
          </c:dPt>
          <c:cat>
            <c:strRef>
              <c:f>Hoja1!$A$2:$A$5</c:f>
              <c:strCache>
                <c:ptCount val="4"/>
                <c:pt idx="0">
                  <c:v>1er trim.</c:v>
                </c:pt>
                <c:pt idx="1">
                  <c:v>2º trim.</c:v>
                </c:pt>
                <c:pt idx="2">
                  <c:v>3er trim.</c:v>
                </c:pt>
                <c:pt idx="3">
                  <c:v>4º trim.</c:v>
                </c:pt>
              </c:strCache>
            </c:strRef>
          </c:cat>
          <c:val>
            <c:numRef>
              <c:f>Hoja1!$B$2:$B$5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32ED-41EE-9709-3FC41CE97774}"/>
            </c:ext>
          </c:extLst>
        </c:ser>
        <c:dLbls>
          <c:showLegendKey val="0"/>
          <c:showVal val="0"/>
          <c:showCatName val="0"/>
          <c:showSerName val="0"/>
          <c:showPercent val="0"/>
          <c:showBubbleSize val="0"/>
          <c:showLeaderLines val="1"/>
        </c:dLbls>
        <c:firstSliceAng val="0"/>
      </c:pieChart>
      <c:spPr>
        <a:noFill/>
        <a:ln>
          <a:noFill/>
        </a:ln>
        <a:effectLst/>
      </c:spPr>
    </c:plotArea>
    <c:legend>
      <c:legendPos val="b"/>
      <c:legendEntry>
        <c:idx val="2"/>
        <c:txPr>
          <a:bodyPr rot="0" spcFirstLastPara="1" vertOverflow="ellipsis" vert="horz" wrap="square" anchor="ctr" anchorCtr="1"/>
          <a:lstStyle/>
          <a:p>
            <a:pPr>
              <a:defRPr sz="1197" b="0" i="0" u="none" strike="noStrike" kern="1200" baseline="0">
                <a:solidFill>
                  <a:schemeClr val="tx1">
                    <a:lumMod val="65000"/>
                    <a:lumOff val="35000"/>
                  </a:schemeClr>
                </a:solidFill>
                <a:latin typeface="Noto Sans" charset="0"/>
                <a:ea typeface="Noto Sans" charset="0"/>
                <a:cs typeface="Noto Sans" charset="0"/>
              </a:defRPr>
            </a:pPr>
            <a:endParaRPr lang="es-ES"/>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S"/>
        </a:p>
      </c:txPr>
    </c:legend>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Noto Sans" charset="0"/>
                <a:ea typeface="Noto Sans" charset="0"/>
                <a:cs typeface="Noto Sans" charset="0"/>
              </a:defRPr>
            </a:pPr>
            <a:r>
              <a:rPr lang="en-US" dirty="0">
                <a:latin typeface="Noto Sans" charset="0"/>
                <a:ea typeface="Noto Sans" charset="0"/>
                <a:cs typeface="Noto Sans" charset="0"/>
              </a:rPr>
              <a:t>Lorem Ipsum</a:t>
            </a:r>
          </a:p>
        </c:rich>
      </c:tx>
      <c:layout>
        <c:manualLayout>
          <c:xMode val="edge"/>
          <c:yMode val="edge"/>
          <c:x val="0.40410150098425202"/>
          <c:y val="2.34374985582247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Noto Sans" charset="0"/>
              <a:ea typeface="Noto Sans" charset="0"/>
              <a:cs typeface="Noto Sans" charset="0"/>
            </a:defRPr>
          </a:pPr>
          <a:endParaRPr lang="es-ES"/>
        </a:p>
      </c:txPr>
    </c:title>
    <c:autoTitleDeleted val="0"/>
    <c:plotArea>
      <c:layout>
        <c:manualLayout>
          <c:layoutTarget val="inner"/>
          <c:xMode val="edge"/>
          <c:yMode val="edge"/>
          <c:x val="0.240488558070866"/>
          <c:y val="0.11098836669609"/>
          <c:w val="0.51902300688976399"/>
          <c:h val="0.77853446244251601"/>
        </c:manualLayout>
      </c:layout>
      <c:barChart>
        <c:barDir val="col"/>
        <c:grouping val="clustered"/>
        <c:varyColors val="0"/>
        <c:ser>
          <c:idx val="0"/>
          <c:order val="0"/>
          <c:tx>
            <c:strRef>
              <c:f>Hoja1!$B$1</c:f>
              <c:strCache>
                <c:ptCount val="1"/>
                <c:pt idx="0">
                  <c:v>Ventas</c:v>
                </c:pt>
              </c:strCache>
            </c:strRef>
          </c:tx>
          <c:spPr>
            <a:solidFill>
              <a:schemeClr val="accent1"/>
            </a:solidFill>
            <a:ln w="19050">
              <a:solidFill>
                <a:schemeClr val="lt1"/>
              </a:solidFill>
            </a:ln>
            <a:effectLst/>
          </c:spPr>
          <c:invertIfNegative val="0"/>
          <c:dPt>
            <c:idx val="0"/>
            <c:invertIfNegative val="0"/>
            <c:bubble3D val="0"/>
            <c:spPr>
              <a:solidFill>
                <a:srgbClr val="17ABE3"/>
              </a:solidFill>
              <a:ln w="19050">
                <a:solidFill>
                  <a:schemeClr val="lt1"/>
                </a:solidFill>
              </a:ln>
              <a:effectLst/>
            </c:spPr>
            <c:extLst>
              <c:ext xmlns:c16="http://schemas.microsoft.com/office/drawing/2014/chart" uri="{C3380CC4-5D6E-409C-BE32-E72D297353CC}">
                <c16:uniqueId val="{00000001-492F-43D8-9509-CD6260375EBF}"/>
              </c:ext>
            </c:extLst>
          </c:dPt>
          <c:dPt>
            <c:idx val="1"/>
            <c:invertIfNegative val="0"/>
            <c:bubble3D val="0"/>
            <c:spPr>
              <a:solidFill>
                <a:srgbClr val="F8B03A"/>
              </a:solidFill>
              <a:ln w="19050">
                <a:solidFill>
                  <a:schemeClr val="lt1"/>
                </a:solidFill>
              </a:ln>
              <a:effectLst/>
            </c:spPr>
            <c:extLst>
              <c:ext xmlns:c16="http://schemas.microsoft.com/office/drawing/2014/chart" uri="{C3380CC4-5D6E-409C-BE32-E72D297353CC}">
                <c16:uniqueId val="{00000003-492F-43D8-9509-CD6260375EBF}"/>
              </c:ext>
            </c:extLst>
          </c:dPt>
          <c:dPt>
            <c:idx val="2"/>
            <c:invertIfNegative val="0"/>
            <c:bubble3D val="0"/>
            <c:spPr>
              <a:solidFill>
                <a:srgbClr val="2190CF"/>
              </a:solidFill>
              <a:ln w="19050">
                <a:solidFill>
                  <a:schemeClr val="lt1"/>
                </a:solidFill>
              </a:ln>
              <a:effectLst/>
            </c:spPr>
            <c:extLst>
              <c:ext xmlns:c16="http://schemas.microsoft.com/office/drawing/2014/chart" uri="{C3380CC4-5D6E-409C-BE32-E72D297353CC}">
                <c16:uniqueId val="{00000005-492F-43D8-9509-CD6260375EBF}"/>
              </c:ext>
            </c:extLst>
          </c:dPt>
          <c:dPt>
            <c:idx val="3"/>
            <c:invertIfNegative val="0"/>
            <c:bubble3D val="0"/>
            <c:spPr>
              <a:solidFill>
                <a:srgbClr val="FED183"/>
              </a:solidFill>
              <a:ln w="19050">
                <a:solidFill>
                  <a:schemeClr val="lt1"/>
                </a:solidFill>
              </a:ln>
              <a:effectLst/>
            </c:spPr>
            <c:extLst>
              <c:ext xmlns:c16="http://schemas.microsoft.com/office/drawing/2014/chart" uri="{C3380CC4-5D6E-409C-BE32-E72D297353CC}">
                <c16:uniqueId val="{00000007-492F-43D8-9509-CD6260375EBF}"/>
              </c:ext>
            </c:extLst>
          </c:dPt>
          <c:cat>
            <c:strRef>
              <c:f>Hoja1!$A$2:$A$5</c:f>
              <c:strCache>
                <c:ptCount val="4"/>
                <c:pt idx="0">
                  <c:v>1er trim.</c:v>
                </c:pt>
                <c:pt idx="1">
                  <c:v>2º trim.</c:v>
                </c:pt>
                <c:pt idx="2">
                  <c:v>3er trim.</c:v>
                </c:pt>
                <c:pt idx="3">
                  <c:v>4º trim.</c:v>
                </c:pt>
              </c:strCache>
            </c:strRef>
          </c:cat>
          <c:val>
            <c:numRef>
              <c:f>Hoja1!$B$2:$B$5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492F-43D8-9509-CD6260375EBF}"/>
            </c:ext>
          </c:extLst>
        </c:ser>
        <c:dLbls>
          <c:showLegendKey val="0"/>
          <c:showVal val="0"/>
          <c:showCatName val="0"/>
          <c:showSerName val="0"/>
          <c:showPercent val="0"/>
          <c:showBubbleSize val="0"/>
        </c:dLbls>
        <c:gapWidth val="100"/>
        <c:axId val="-1102081024"/>
        <c:axId val="-1102230064"/>
      </c:barChart>
      <c:valAx>
        <c:axId val="-11022300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S"/>
          </a:p>
        </c:txPr>
        <c:crossAx val="-1102081024"/>
        <c:crosses val="autoZero"/>
        <c:crossBetween val="between"/>
      </c:valAx>
      <c:catAx>
        <c:axId val="-110208102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Noto Sans" charset="0"/>
                <a:ea typeface="Noto Sans" charset="0"/>
                <a:cs typeface="Noto Sans" charset="0"/>
              </a:defRPr>
            </a:pPr>
            <a:endParaRPr lang="es-ES"/>
          </a:p>
        </c:txPr>
        <c:crossAx val="-1102230064"/>
        <c:crosses val="autoZero"/>
        <c:auto val="1"/>
        <c:lblAlgn val="ctr"/>
        <c:lblOffset val="100"/>
        <c:noMultiLvlLbl val="0"/>
      </c:catAx>
      <c:spPr>
        <a:noFill/>
        <a:ln>
          <a:noFill/>
        </a:ln>
        <a:effectLst/>
      </c:spPr>
    </c:plotArea>
    <c:legend>
      <c:legendPos val="b"/>
      <c:legendEntry>
        <c:idx val="2"/>
        <c:txPr>
          <a:bodyPr rot="0" spcFirstLastPara="1" vertOverflow="ellipsis" vert="horz" wrap="square" anchor="ctr" anchorCtr="1"/>
          <a:lstStyle/>
          <a:p>
            <a:pPr>
              <a:defRPr sz="1197" b="0" i="0" u="none" strike="noStrike" kern="1200" baseline="0">
                <a:solidFill>
                  <a:schemeClr val="tx1">
                    <a:lumMod val="65000"/>
                    <a:lumOff val="35000"/>
                  </a:schemeClr>
                </a:solidFill>
                <a:latin typeface="Noto Sans" charset="0"/>
                <a:ea typeface="Noto Sans" charset="0"/>
                <a:cs typeface="Noto Sans" charset="0"/>
              </a:defRPr>
            </a:pPr>
            <a:endParaRPr lang="es-ES"/>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Noto Sans" charset="0"/>
              <a:ea typeface="Noto Sans" charset="0"/>
              <a:cs typeface="Noto Sans" charset="0"/>
            </a:defRPr>
          </a:pPr>
          <a:endParaRPr lang="es-ES"/>
        </a:p>
      </c:txPr>
    </c:legend>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90440C-F1E6-5941-8FAC-9A1DA1D96E24}" type="doc">
      <dgm:prSet loTypeId="urn:microsoft.com/office/officeart/2005/8/layout/orgChart1" loCatId="" qsTypeId="urn:microsoft.com/office/officeart/2005/8/quickstyle/simple4" qsCatId="simple" csTypeId="urn:microsoft.com/office/officeart/2005/8/colors/accent1_2" csCatId="accent1" phldr="1"/>
      <dgm:spPr/>
      <dgm:t>
        <a:bodyPr/>
        <a:lstStyle/>
        <a:p>
          <a:endParaRPr lang="es-ES_tradnl"/>
        </a:p>
      </dgm:t>
    </dgm:pt>
    <dgm:pt modelId="{5EAB363A-2B28-4844-BF38-F3E763C34736}">
      <dgm:prSet phldrT="[Texto]" custT="1"/>
      <dgm:spPr>
        <a:solidFill>
          <a:srgbClr val="2190CF"/>
        </a:solidFill>
      </dgm:spPr>
      <dgm:t>
        <a:bodyPr/>
        <a:lstStyle/>
        <a:p>
          <a:r>
            <a:rPr lang="es-ES_tradnl" sz="3500" dirty="0">
              <a:latin typeface="Noto Sans" charset="0"/>
              <a:ea typeface="Noto Sans" charset="0"/>
              <a:cs typeface="Noto Sans" charset="0"/>
            </a:rPr>
            <a:t>LOREM IPSUM</a:t>
          </a:r>
        </a:p>
      </dgm:t>
    </dgm:pt>
    <dgm:pt modelId="{BD6370A6-E1A3-1441-930E-CFC608055BD6}" type="parTrans" cxnId="{CAA938D0-96A7-1D4A-AFC7-99907F24244D}">
      <dgm:prSet/>
      <dgm:spPr/>
      <dgm:t>
        <a:bodyPr/>
        <a:lstStyle/>
        <a:p>
          <a:endParaRPr lang="es-ES_tradnl"/>
        </a:p>
      </dgm:t>
    </dgm:pt>
    <dgm:pt modelId="{14F16138-1B7D-AE4F-B288-2ED888D96EFB}" type="sibTrans" cxnId="{CAA938D0-96A7-1D4A-AFC7-99907F24244D}">
      <dgm:prSet/>
      <dgm:spPr/>
      <dgm:t>
        <a:bodyPr/>
        <a:lstStyle/>
        <a:p>
          <a:endParaRPr lang="es-ES_tradnl"/>
        </a:p>
      </dgm:t>
    </dgm:pt>
    <dgm:pt modelId="{D49D30D9-8837-FF4A-BA28-C761F4820647}">
      <dgm:prSet phldrT="[Texto]" custT="1"/>
      <dgm:spPr>
        <a:solidFill>
          <a:srgbClr val="F8B03A"/>
        </a:solidFill>
      </dgm:spPr>
      <dgm:t>
        <a:bodyPr/>
        <a:lstStyle/>
        <a:p>
          <a:r>
            <a:rPr lang="es-ES_tradnl" sz="2800" dirty="0" err="1">
              <a:latin typeface="Noto Sans" charset="0"/>
              <a:ea typeface="Noto Sans" charset="0"/>
              <a:cs typeface="Noto Sans" charset="0"/>
            </a:rPr>
            <a:t>Lorem</a:t>
          </a:r>
          <a:r>
            <a:rPr lang="es-ES_tradnl" sz="2800" dirty="0">
              <a:latin typeface="Noto Sans" charset="0"/>
              <a:ea typeface="Noto Sans" charset="0"/>
              <a:cs typeface="Noto Sans" charset="0"/>
            </a:rPr>
            <a:t> </a:t>
          </a:r>
          <a:r>
            <a:rPr lang="es-ES_tradnl" sz="2800" dirty="0" err="1">
              <a:latin typeface="Noto Sans" charset="0"/>
              <a:ea typeface="Noto Sans" charset="0"/>
              <a:cs typeface="Noto Sans" charset="0"/>
            </a:rPr>
            <a:t>ipsum</a:t>
          </a:r>
          <a:endParaRPr lang="es-ES_tradnl" sz="2800" dirty="0">
            <a:latin typeface="Noto Sans" charset="0"/>
            <a:ea typeface="Noto Sans" charset="0"/>
            <a:cs typeface="Noto Sans" charset="0"/>
          </a:endParaRPr>
        </a:p>
      </dgm:t>
    </dgm:pt>
    <dgm:pt modelId="{7D7FA42E-CAB4-E047-A438-A5C66361F6A1}" type="parTrans" cxnId="{C660EBEE-5C5D-F94E-B718-06E5EACC53E8}">
      <dgm:prSet/>
      <dgm:spPr/>
      <dgm:t>
        <a:bodyPr/>
        <a:lstStyle/>
        <a:p>
          <a:endParaRPr lang="es-ES_tradnl"/>
        </a:p>
      </dgm:t>
    </dgm:pt>
    <dgm:pt modelId="{EC2A9B84-C7CF-0845-B1B8-52A005284F20}" type="sibTrans" cxnId="{C660EBEE-5C5D-F94E-B718-06E5EACC53E8}">
      <dgm:prSet/>
      <dgm:spPr/>
      <dgm:t>
        <a:bodyPr/>
        <a:lstStyle/>
        <a:p>
          <a:endParaRPr lang="es-ES_tradnl"/>
        </a:p>
      </dgm:t>
    </dgm:pt>
    <dgm:pt modelId="{0C02B8BB-2E22-D34A-8F8C-F3AC5C7A55BE}">
      <dgm:prSet phldrT="[Texto]" custT="1"/>
      <dgm:spPr>
        <a:solidFill>
          <a:srgbClr val="F8B03A"/>
        </a:solidFill>
      </dgm:spPr>
      <dgm:t>
        <a:bodyPr/>
        <a:lstStyle/>
        <a:p>
          <a:r>
            <a:rPr lang="es-ES_tradnl" sz="2800" dirty="0" err="1">
              <a:latin typeface="Noto Sans" charset="0"/>
              <a:ea typeface="Noto Sans" charset="0"/>
              <a:cs typeface="Noto Sans" charset="0"/>
            </a:rPr>
            <a:t>Lorem</a:t>
          </a:r>
          <a:r>
            <a:rPr lang="es-ES_tradnl" sz="2800" dirty="0">
              <a:latin typeface="Noto Sans" charset="0"/>
              <a:ea typeface="Noto Sans" charset="0"/>
              <a:cs typeface="Noto Sans" charset="0"/>
            </a:rPr>
            <a:t> </a:t>
          </a:r>
          <a:r>
            <a:rPr lang="es-ES_tradnl" sz="2800" dirty="0" err="1">
              <a:latin typeface="Noto Sans" charset="0"/>
              <a:ea typeface="Noto Sans" charset="0"/>
              <a:cs typeface="Noto Sans" charset="0"/>
            </a:rPr>
            <a:t>ipsum</a:t>
          </a:r>
          <a:endParaRPr lang="es-ES_tradnl" sz="2800" dirty="0">
            <a:latin typeface="Noto Sans" charset="0"/>
            <a:ea typeface="Noto Sans" charset="0"/>
            <a:cs typeface="Noto Sans" charset="0"/>
          </a:endParaRPr>
        </a:p>
      </dgm:t>
    </dgm:pt>
    <dgm:pt modelId="{62B12FC1-9753-174D-85F8-214342339388}" type="parTrans" cxnId="{A6F91CCB-83CE-3540-8BDA-C5B2703E7A44}">
      <dgm:prSet/>
      <dgm:spPr/>
      <dgm:t>
        <a:bodyPr/>
        <a:lstStyle/>
        <a:p>
          <a:endParaRPr lang="es-ES_tradnl"/>
        </a:p>
      </dgm:t>
    </dgm:pt>
    <dgm:pt modelId="{07C43B06-D603-5945-91D4-E7A957E9E2A2}" type="sibTrans" cxnId="{A6F91CCB-83CE-3540-8BDA-C5B2703E7A44}">
      <dgm:prSet/>
      <dgm:spPr/>
      <dgm:t>
        <a:bodyPr/>
        <a:lstStyle/>
        <a:p>
          <a:endParaRPr lang="es-ES_tradnl"/>
        </a:p>
      </dgm:t>
    </dgm:pt>
    <dgm:pt modelId="{D29A9F62-D1F8-E341-8B28-0C0E1E379983}">
      <dgm:prSet phldrT="[Texto]" custT="1"/>
      <dgm:spPr>
        <a:solidFill>
          <a:srgbClr val="F8B03A"/>
        </a:solidFill>
      </dgm:spPr>
      <dgm:t>
        <a:bodyPr/>
        <a:lstStyle/>
        <a:p>
          <a:r>
            <a:rPr lang="es-ES_tradnl" sz="2800" dirty="0" err="1">
              <a:latin typeface="Noto Sans" charset="0"/>
              <a:ea typeface="Noto Sans" charset="0"/>
              <a:cs typeface="Noto Sans" charset="0"/>
            </a:rPr>
            <a:t>Lorem</a:t>
          </a:r>
          <a:r>
            <a:rPr lang="es-ES_tradnl" sz="2800" dirty="0">
              <a:latin typeface="Noto Sans" charset="0"/>
              <a:ea typeface="Noto Sans" charset="0"/>
              <a:cs typeface="Noto Sans" charset="0"/>
            </a:rPr>
            <a:t> </a:t>
          </a:r>
          <a:r>
            <a:rPr lang="es-ES_tradnl" sz="2800" dirty="0" err="1">
              <a:latin typeface="Noto Sans" charset="0"/>
              <a:ea typeface="Noto Sans" charset="0"/>
              <a:cs typeface="Noto Sans" charset="0"/>
            </a:rPr>
            <a:t>ipsum</a:t>
          </a:r>
          <a:endParaRPr lang="es-ES_tradnl" sz="2800" dirty="0">
            <a:latin typeface="Noto Sans" charset="0"/>
            <a:ea typeface="Noto Sans" charset="0"/>
            <a:cs typeface="Noto Sans" charset="0"/>
          </a:endParaRPr>
        </a:p>
      </dgm:t>
    </dgm:pt>
    <dgm:pt modelId="{2EF0778A-DE0F-6343-A589-A937E06EBA8A}" type="parTrans" cxnId="{C1ADC6A8-2E8F-F646-B022-342896569F45}">
      <dgm:prSet/>
      <dgm:spPr/>
      <dgm:t>
        <a:bodyPr/>
        <a:lstStyle/>
        <a:p>
          <a:endParaRPr lang="es-ES_tradnl"/>
        </a:p>
      </dgm:t>
    </dgm:pt>
    <dgm:pt modelId="{EDA87575-30BA-1544-AF80-33B6C519631F}" type="sibTrans" cxnId="{C1ADC6A8-2E8F-F646-B022-342896569F45}">
      <dgm:prSet/>
      <dgm:spPr/>
      <dgm:t>
        <a:bodyPr/>
        <a:lstStyle/>
        <a:p>
          <a:endParaRPr lang="es-ES_tradnl"/>
        </a:p>
      </dgm:t>
    </dgm:pt>
    <dgm:pt modelId="{D00469F6-E190-6541-86DA-0D5007FA7A04}">
      <dgm:prSet custT="1"/>
      <dgm:spPr>
        <a:solidFill>
          <a:srgbClr val="17ABE3"/>
        </a:solidFill>
      </dgm:spPr>
      <dgm:t>
        <a:bodyPr/>
        <a:lstStyle/>
        <a:p>
          <a:r>
            <a:rPr lang="es-ES_tradnl" sz="2000" b="0" i="0" dirty="0" err="1">
              <a:latin typeface="Poppins Medium" charset="0"/>
              <a:ea typeface="Poppins Medium" charset="0"/>
              <a:cs typeface="Poppins Medium" charset="0"/>
            </a:rPr>
            <a:t>Lorem</a:t>
          </a:r>
          <a:r>
            <a:rPr lang="es-ES_tradnl" sz="2000" b="0" i="0" dirty="0">
              <a:latin typeface="Poppins Medium" charset="0"/>
              <a:ea typeface="Poppins Medium" charset="0"/>
              <a:cs typeface="Poppins Medium" charset="0"/>
            </a:rPr>
            <a:t> </a:t>
          </a:r>
          <a:r>
            <a:rPr lang="es-ES_tradnl" sz="2000" b="0" i="0" dirty="0" err="1">
              <a:latin typeface="Poppins Medium" charset="0"/>
              <a:ea typeface="Poppins Medium" charset="0"/>
              <a:cs typeface="Poppins Medium" charset="0"/>
            </a:rPr>
            <a:t>ipsum</a:t>
          </a:r>
          <a:endParaRPr lang="es-ES_tradnl" sz="2000" b="0" i="0" dirty="0">
            <a:latin typeface="Poppins Medium" charset="0"/>
            <a:ea typeface="Poppins Medium" charset="0"/>
            <a:cs typeface="Poppins Medium" charset="0"/>
          </a:endParaRPr>
        </a:p>
      </dgm:t>
    </dgm:pt>
    <dgm:pt modelId="{B3D5C2DD-E472-6542-89E4-9CC9188C02D6}" type="parTrans" cxnId="{C28124BA-3E88-A64D-A1FE-290DC16845ED}">
      <dgm:prSet/>
      <dgm:spPr/>
      <dgm:t>
        <a:bodyPr/>
        <a:lstStyle/>
        <a:p>
          <a:endParaRPr lang="es-ES_tradnl"/>
        </a:p>
      </dgm:t>
    </dgm:pt>
    <dgm:pt modelId="{B75BF450-10B2-7749-B93D-CE97FCC13CBC}" type="sibTrans" cxnId="{C28124BA-3E88-A64D-A1FE-290DC16845ED}">
      <dgm:prSet/>
      <dgm:spPr/>
      <dgm:t>
        <a:bodyPr/>
        <a:lstStyle/>
        <a:p>
          <a:endParaRPr lang="es-ES_tradnl"/>
        </a:p>
      </dgm:t>
    </dgm:pt>
    <dgm:pt modelId="{3FBDE478-E076-3F43-88B8-B93CBAF384B7}">
      <dgm:prSet custT="1"/>
      <dgm:spPr>
        <a:solidFill>
          <a:srgbClr val="FED183"/>
        </a:solidFill>
      </dgm:spPr>
      <dgm:t>
        <a:bodyPr/>
        <a:lstStyle/>
        <a:p>
          <a:r>
            <a:rPr lang="es-ES_tradnl" sz="2000" b="0" i="0" dirty="0" err="1">
              <a:latin typeface="Poppins Medium" charset="0"/>
              <a:ea typeface="Poppins Medium" charset="0"/>
              <a:cs typeface="Poppins Medium" charset="0"/>
            </a:rPr>
            <a:t>Lorem</a:t>
          </a:r>
          <a:r>
            <a:rPr lang="es-ES_tradnl" sz="2000" b="0" i="0" dirty="0">
              <a:latin typeface="Poppins Medium" charset="0"/>
              <a:ea typeface="Poppins Medium" charset="0"/>
              <a:cs typeface="Poppins Medium" charset="0"/>
            </a:rPr>
            <a:t> </a:t>
          </a:r>
          <a:r>
            <a:rPr lang="es-ES_tradnl" sz="2000" b="0" i="0" dirty="0" err="1">
              <a:latin typeface="Poppins Medium" charset="0"/>
              <a:ea typeface="Poppins Medium" charset="0"/>
              <a:cs typeface="Poppins Medium" charset="0"/>
            </a:rPr>
            <a:t>ipsum</a:t>
          </a:r>
          <a:endParaRPr lang="es-ES_tradnl" sz="2000" b="0" i="0" dirty="0">
            <a:latin typeface="Poppins Medium" charset="0"/>
            <a:ea typeface="Poppins Medium" charset="0"/>
            <a:cs typeface="Poppins Medium" charset="0"/>
          </a:endParaRPr>
        </a:p>
      </dgm:t>
    </dgm:pt>
    <dgm:pt modelId="{24A5DBE0-A8B3-7448-AB7A-AEC20312BC65}" type="parTrans" cxnId="{11788C0E-91FA-744D-BC93-57ADF6DE72FF}">
      <dgm:prSet/>
      <dgm:spPr/>
      <dgm:t>
        <a:bodyPr/>
        <a:lstStyle/>
        <a:p>
          <a:endParaRPr lang="es-ES_tradnl"/>
        </a:p>
      </dgm:t>
    </dgm:pt>
    <dgm:pt modelId="{4BAF2BE4-1070-B04A-88C0-B76462A853BB}" type="sibTrans" cxnId="{11788C0E-91FA-744D-BC93-57ADF6DE72FF}">
      <dgm:prSet/>
      <dgm:spPr/>
      <dgm:t>
        <a:bodyPr/>
        <a:lstStyle/>
        <a:p>
          <a:endParaRPr lang="es-ES_tradnl"/>
        </a:p>
      </dgm:t>
    </dgm:pt>
    <dgm:pt modelId="{F8CBD614-8F39-8C4C-B0A0-9008E173A6EB}">
      <dgm:prSet custT="1"/>
      <dgm:spPr>
        <a:solidFill>
          <a:srgbClr val="17ABE3"/>
        </a:solidFill>
      </dgm:spPr>
      <dgm:t>
        <a:bodyPr/>
        <a:lstStyle/>
        <a:p>
          <a:r>
            <a:rPr lang="es-ES_tradnl" sz="2000" b="0" i="0" dirty="0" err="1">
              <a:latin typeface="Poppins Medium" charset="0"/>
              <a:ea typeface="Poppins Medium" charset="0"/>
              <a:cs typeface="Poppins Medium" charset="0"/>
            </a:rPr>
            <a:t>Lorem</a:t>
          </a:r>
          <a:r>
            <a:rPr lang="es-ES_tradnl" sz="2000" b="0" i="0" dirty="0">
              <a:latin typeface="Poppins Medium" charset="0"/>
              <a:ea typeface="Poppins Medium" charset="0"/>
              <a:cs typeface="Poppins Medium" charset="0"/>
            </a:rPr>
            <a:t> </a:t>
          </a:r>
          <a:r>
            <a:rPr lang="es-ES_tradnl" sz="2000" b="0" i="0" dirty="0" err="1">
              <a:latin typeface="Poppins Medium" charset="0"/>
              <a:ea typeface="Poppins Medium" charset="0"/>
              <a:cs typeface="Poppins Medium" charset="0"/>
            </a:rPr>
            <a:t>ipsum</a:t>
          </a:r>
          <a:endParaRPr lang="es-ES_tradnl" sz="2000" b="0" i="0" dirty="0">
            <a:latin typeface="Poppins Medium" charset="0"/>
            <a:ea typeface="Poppins Medium" charset="0"/>
            <a:cs typeface="Poppins Medium" charset="0"/>
          </a:endParaRPr>
        </a:p>
      </dgm:t>
    </dgm:pt>
    <dgm:pt modelId="{4676D651-CA64-424F-8684-6D31A3A9636E}" type="parTrans" cxnId="{0A80CC86-CB12-9B4E-93E9-ACB9EC0A38C9}">
      <dgm:prSet/>
      <dgm:spPr/>
      <dgm:t>
        <a:bodyPr/>
        <a:lstStyle/>
        <a:p>
          <a:endParaRPr lang="es-ES_tradnl"/>
        </a:p>
      </dgm:t>
    </dgm:pt>
    <dgm:pt modelId="{3D6A9CA4-FFED-7444-B48E-F940D3001F29}" type="sibTrans" cxnId="{0A80CC86-CB12-9B4E-93E9-ACB9EC0A38C9}">
      <dgm:prSet/>
      <dgm:spPr/>
      <dgm:t>
        <a:bodyPr/>
        <a:lstStyle/>
        <a:p>
          <a:endParaRPr lang="es-ES_tradnl"/>
        </a:p>
      </dgm:t>
    </dgm:pt>
    <dgm:pt modelId="{000F10AB-E0FF-8F4C-B65E-24B218F002A3}">
      <dgm:prSet custT="1"/>
      <dgm:spPr>
        <a:solidFill>
          <a:srgbClr val="FED183"/>
        </a:solidFill>
      </dgm:spPr>
      <dgm:t>
        <a:bodyPr/>
        <a:lstStyle/>
        <a:p>
          <a:r>
            <a:rPr lang="es-ES_tradnl" sz="2000" b="0" i="0" dirty="0" err="1">
              <a:latin typeface="Poppins Medium" charset="0"/>
              <a:ea typeface="Poppins Medium" charset="0"/>
              <a:cs typeface="Poppins Medium" charset="0"/>
            </a:rPr>
            <a:t>Lorem</a:t>
          </a:r>
          <a:r>
            <a:rPr lang="es-ES_tradnl" sz="2000" b="0" i="0" dirty="0">
              <a:latin typeface="Poppins Medium" charset="0"/>
              <a:ea typeface="Poppins Medium" charset="0"/>
              <a:cs typeface="Poppins Medium" charset="0"/>
            </a:rPr>
            <a:t> </a:t>
          </a:r>
          <a:r>
            <a:rPr lang="es-ES_tradnl" sz="2000" b="0" i="0" dirty="0" err="1">
              <a:latin typeface="Poppins Medium" charset="0"/>
              <a:ea typeface="Poppins Medium" charset="0"/>
              <a:cs typeface="Poppins Medium" charset="0"/>
            </a:rPr>
            <a:t>ipsum</a:t>
          </a:r>
          <a:endParaRPr lang="es-ES_tradnl" sz="2000" b="0" i="0" dirty="0">
            <a:latin typeface="Poppins Medium" charset="0"/>
            <a:ea typeface="Poppins Medium" charset="0"/>
            <a:cs typeface="Poppins Medium" charset="0"/>
          </a:endParaRPr>
        </a:p>
      </dgm:t>
    </dgm:pt>
    <dgm:pt modelId="{3BA63841-59EE-BF4B-8F9C-094D45861F3A}" type="parTrans" cxnId="{B966E9EA-770B-204D-922A-78E94988542A}">
      <dgm:prSet/>
      <dgm:spPr/>
      <dgm:t>
        <a:bodyPr/>
        <a:lstStyle/>
        <a:p>
          <a:endParaRPr lang="es-ES_tradnl"/>
        </a:p>
      </dgm:t>
    </dgm:pt>
    <dgm:pt modelId="{69DAEC87-E3A2-214D-A945-1B1F2943E5E6}" type="sibTrans" cxnId="{B966E9EA-770B-204D-922A-78E94988542A}">
      <dgm:prSet/>
      <dgm:spPr/>
      <dgm:t>
        <a:bodyPr/>
        <a:lstStyle/>
        <a:p>
          <a:endParaRPr lang="es-ES_tradnl"/>
        </a:p>
      </dgm:t>
    </dgm:pt>
    <dgm:pt modelId="{0118F360-B588-204E-9B87-115F5E8E1456}">
      <dgm:prSet custT="1"/>
      <dgm:spPr>
        <a:solidFill>
          <a:srgbClr val="17ABE3"/>
        </a:solidFill>
      </dgm:spPr>
      <dgm:t>
        <a:bodyPr/>
        <a:lstStyle/>
        <a:p>
          <a:r>
            <a:rPr lang="es-ES_tradnl" sz="2000" b="0" i="0" dirty="0" err="1">
              <a:latin typeface="Poppins Medium" charset="0"/>
              <a:ea typeface="Poppins Medium" charset="0"/>
              <a:cs typeface="Poppins Medium" charset="0"/>
            </a:rPr>
            <a:t>Lorem</a:t>
          </a:r>
          <a:r>
            <a:rPr lang="es-ES_tradnl" sz="2000" b="0" i="0" dirty="0">
              <a:latin typeface="Poppins Medium" charset="0"/>
              <a:ea typeface="Poppins Medium" charset="0"/>
              <a:cs typeface="Poppins Medium" charset="0"/>
            </a:rPr>
            <a:t> </a:t>
          </a:r>
          <a:r>
            <a:rPr lang="es-ES_tradnl" sz="2000" b="0" i="0" dirty="0" err="1">
              <a:latin typeface="Poppins Medium" charset="0"/>
              <a:ea typeface="Poppins Medium" charset="0"/>
              <a:cs typeface="Poppins Medium" charset="0"/>
            </a:rPr>
            <a:t>ipsum</a:t>
          </a:r>
          <a:endParaRPr lang="es-ES_tradnl" sz="2000" b="0" i="0" dirty="0">
            <a:latin typeface="Poppins Medium" charset="0"/>
            <a:ea typeface="Poppins Medium" charset="0"/>
            <a:cs typeface="Poppins Medium" charset="0"/>
          </a:endParaRPr>
        </a:p>
      </dgm:t>
    </dgm:pt>
    <dgm:pt modelId="{09BF3EA9-0E87-AD4B-A73D-D078CC7B48C4}" type="parTrans" cxnId="{C72AB306-67BA-D543-9EEF-77F18C73D276}">
      <dgm:prSet/>
      <dgm:spPr/>
      <dgm:t>
        <a:bodyPr/>
        <a:lstStyle/>
        <a:p>
          <a:endParaRPr lang="es-ES_tradnl"/>
        </a:p>
      </dgm:t>
    </dgm:pt>
    <dgm:pt modelId="{20F204A0-3DDC-1A4A-8845-D1086A376EB2}" type="sibTrans" cxnId="{C72AB306-67BA-D543-9EEF-77F18C73D276}">
      <dgm:prSet/>
      <dgm:spPr/>
      <dgm:t>
        <a:bodyPr/>
        <a:lstStyle/>
        <a:p>
          <a:endParaRPr lang="es-ES_tradnl"/>
        </a:p>
      </dgm:t>
    </dgm:pt>
    <dgm:pt modelId="{EF0FAF8E-60F7-1D4D-B2FE-BF6E2723A13C}">
      <dgm:prSet custT="1"/>
      <dgm:spPr>
        <a:solidFill>
          <a:srgbClr val="FED183"/>
        </a:solidFill>
      </dgm:spPr>
      <dgm:t>
        <a:bodyPr/>
        <a:lstStyle/>
        <a:p>
          <a:r>
            <a:rPr lang="es-ES_tradnl" sz="2000" b="0" i="0" dirty="0" err="1">
              <a:latin typeface="Poppins Medium" charset="0"/>
              <a:ea typeface="Poppins Medium" charset="0"/>
              <a:cs typeface="Poppins Medium" charset="0"/>
            </a:rPr>
            <a:t>Lorem</a:t>
          </a:r>
          <a:r>
            <a:rPr lang="es-ES_tradnl" sz="2000" b="0" i="0" dirty="0">
              <a:latin typeface="Poppins Medium" charset="0"/>
              <a:ea typeface="Poppins Medium" charset="0"/>
              <a:cs typeface="Poppins Medium" charset="0"/>
            </a:rPr>
            <a:t> </a:t>
          </a:r>
          <a:r>
            <a:rPr lang="es-ES_tradnl" sz="2000" b="0" i="0" dirty="0" err="1">
              <a:latin typeface="Poppins Medium" charset="0"/>
              <a:ea typeface="Poppins Medium" charset="0"/>
              <a:cs typeface="Poppins Medium" charset="0"/>
            </a:rPr>
            <a:t>ipsum</a:t>
          </a:r>
          <a:endParaRPr lang="es-ES_tradnl" sz="2000" b="0" i="0" dirty="0">
            <a:latin typeface="Poppins Medium" charset="0"/>
            <a:ea typeface="Poppins Medium" charset="0"/>
            <a:cs typeface="Poppins Medium" charset="0"/>
          </a:endParaRPr>
        </a:p>
      </dgm:t>
    </dgm:pt>
    <dgm:pt modelId="{390C6926-E022-E845-B4B6-A51DCDEF4C75}" type="parTrans" cxnId="{D8B17B8F-FD73-2544-8C31-EAC8B812412C}">
      <dgm:prSet/>
      <dgm:spPr/>
      <dgm:t>
        <a:bodyPr/>
        <a:lstStyle/>
        <a:p>
          <a:endParaRPr lang="es-ES_tradnl"/>
        </a:p>
      </dgm:t>
    </dgm:pt>
    <dgm:pt modelId="{7B2D27C5-32E5-CF46-8243-0B22C574AEFE}" type="sibTrans" cxnId="{D8B17B8F-FD73-2544-8C31-EAC8B812412C}">
      <dgm:prSet/>
      <dgm:spPr/>
      <dgm:t>
        <a:bodyPr/>
        <a:lstStyle/>
        <a:p>
          <a:endParaRPr lang="es-ES_tradnl"/>
        </a:p>
      </dgm:t>
    </dgm:pt>
    <dgm:pt modelId="{73A952CA-37BF-3E40-B2C9-57648208E7D5}" type="pres">
      <dgm:prSet presAssocID="{7690440C-F1E6-5941-8FAC-9A1DA1D96E24}" presName="hierChild1" presStyleCnt="0">
        <dgm:presLayoutVars>
          <dgm:orgChart val="1"/>
          <dgm:chPref val="1"/>
          <dgm:dir/>
          <dgm:animOne val="branch"/>
          <dgm:animLvl val="lvl"/>
          <dgm:resizeHandles/>
        </dgm:presLayoutVars>
      </dgm:prSet>
      <dgm:spPr/>
    </dgm:pt>
    <dgm:pt modelId="{628CFC4D-3DC1-C040-8A73-34AC11B5D345}" type="pres">
      <dgm:prSet presAssocID="{5EAB363A-2B28-4844-BF38-F3E763C34736}" presName="hierRoot1" presStyleCnt="0">
        <dgm:presLayoutVars>
          <dgm:hierBranch val="init"/>
        </dgm:presLayoutVars>
      </dgm:prSet>
      <dgm:spPr/>
    </dgm:pt>
    <dgm:pt modelId="{2F5141EF-1E39-3543-95F1-F3BBD7F4B487}" type="pres">
      <dgm:prSet presAssocID="{5EAB363A-2B28-4844-BF38-F3E763C34736}" presName="rootComposite1" presStyleCnt="0"/>
      <dgm:spPr/>
    </dgm:pt>
    <dgm:pt modelId="{8F44807A-D784-DF4C-8E96-FF6B2A1736A4}" type="pres">
      <dgm:prSet presAssocID="{5EAB363A-2B28-4844-BF38-F3E763C34736}" presName="rootText1" presStyleLbl="node0" presStyleIdx="0" presStyleCnt="1" custScaleX="177723">
        <dgm:presLayoutVars>
          <dgm:chPref val="3"/>
        </dgm:presLayoutVars>
      </dgm:prSet>
      <dgm:spPr/>
    </dgm:pt>
    <dgm:pt modelId="{25F55B5C-E1C1-0740-AAEC-4E9C70811388}" type="pres">
      <dgm:prSet presAssocID="{5EAB363A-2B28-4844-BF38-F3E763C34736}" presName="rootConnector1" presStyleLbl="node1" presStyleIdx="0" presStyleCnt="0"/>
      <dgm:spPr/>
    </dgm:pt>
    <dgm:pt modelId="{5D6E1D76-0FC0-CD43-9AA6-17A85BAA54DC}" type="pres">
      <dgm:prSet presAssocID="{5EAB363A-2B28-4844-BF38-F3E763C34736}" presName="hierChild2" presStyleCnt="0"/>
      <dgm:spPr/>
    </dgm:pt>
    <dgm:pt modelId="{77B0C3FA-DF1C-6646-8A27-F114AF5A9EE8}" type="pres">
      <dgm:prSet presAssocID="{62B12FC1-9753-174D-85F8-214342339388}" presName="Name37" presStyleLbl="parChTrans1D2" presStyleIdx="0" presStyleCnt="3"/>
      <dgm:spPr/>
    </dgm:pt>
    <dgm:pt modelId="{A1A9513D-98D9-FE42-8C6E-76BA1FB060F8}" type="pres">
      <dgm:prSet presAssocID="{0C02B8BB-2E22-D34A-8F8C-F3AC5C7A55BE}" presName="hierRoot2" presStyleCnt="0">
        <dgm:presLayoutVars>
          <dgm:hierBranch val="init"/>
        </dgm:presLayoutVars>
      </dgm:prSet>
      <dgm:spPr/>
    </dgm:pt>
    <dgm:pt modelId="{F883BD9A-E7E6-5648-BF53-8D5788C3B27A}" type="pres">
      <dgm:prSet presAssocID="{0C02B8BB-2E22-D34A-8F8C-F3AC5C7A55BE}" presName="rootComposite" presStyleCnt="0"/>
      <dgm:spPr/>
    </dgm:pt>
    <dgm:pt modelId="{6CB2A5BC-C515-A64A-9012-95B127E9EEFF}" type="pres">
      <dgm:prSet presAssocID="{0C02B8BB-2E22-D34A-8F8C-F3AC5C7A55BE}" presName="rootText" presStyleLbl="node2" presStyleIdx="0" presStyleCnt="3" custScaleX="125138">
        <dgm:presLayoutVars>
          <dgm:chPref val="3"/>
        </dgm:presLayoutVars>
      </dgm:prSet>
      <dgm:spPr/>
    </dgm:pt>
    <dgm:pt modelId="{946F0FD1-15C2-6E4B-8438-C7BA90CD6420}" type="pres">
      <dgm:prSet presAssocID="{0C02B8BB-2E22-D34A-8F8C-F3AC5C7A55BE}" presName="rootConnector" presStyleLbl="node2" presStyleIdx="0" presStyleCnt="3"/>
      <dgm:spPr/>
    </dgm:pt>
    <dgm:pt modelId="{355BBD44-D5E4-9F48-AFD1-4B2B2ACF0E2B}" type="pres">
      <dgm:prSet presAssocID="{0C02B8BB-2E22-D34A-8F8C-F3AC5C7A55BE}" presName="hierChild4" presStyleCnt="0"/>
      <dgm:spPr/>
    </dgm:pt>
    <dgm:pt modelId="{934E0784-B679-A942-BE43-854BA5B624B5}" type="pres">
      <dgm:prSet presAssocID="{B3D5C2DD-E472-6542-89E4-9CC9188C02D6}" presName="Name37" presStyleLbl="parChTrans1D3" presStyleIdx="0" presStyleCnt="6"/>
      <dgm:spPr/>
    </dgm:pt>
    <dgm:pt modelId="{75046989-6E50-254C-A37B-3ADB2E530BE6}" type="pres">
      <dgm:prSet presAssocID="{D00469F6-E190-6541-86DA-0D5007FA7A04}" presName="hierRoot2" presStyleCnt="0">
        <dgm:presLayoutVars>
          <dgm:hierBranch val="init"/>
        </dgm:presLayoutVars>
      </dgm:prSet>
      <dgm:spPr/>
    </dgm:pt>
    <dgm:pt modelId="{17F6E0BC-80FE-EC45-A91E-A8E170DACE6E}" type="pres">
      <dgm:prSet presAssocID="{D00469F6-E190-6541-86DA-0D5007FA7A04}" presName="rootComposite" presStyleCnt="0"/>
      <dgm:spPr/>
    </dgm:pt>
    <dgm:pt modelId="{C74E1DC1-DF75-094E-BBC5-4747894B808E}" type="pres">
      <dgm:prSet presAssocID="{D00469F6-E190-6541-86DA-0D5007FA7A04}" presName="rootText" presStyleLbl="node3" presStyleIdx="0" presStyleCnt="6" custLinFactNeighborY="-6966">
        <dgm:presLayoutVars>
          <dgm:chPref val="3"/>
        </dgm:presLayoutVars>
      </dgm:prSet>
      <dgm:spPr/>
    </dgm:pt>
    <dgm:pt modelId="{28C2ADEE-BB97-0F46-9455-D38A92C67C05}" type="pres">
      <dgm:prSet presAssocID="{D00469F6-E190-6541-86DA-0D5007FA7A04}" presName="rootConnector" presStyleLbl="node3" presStyleIdx="0" presStyleCnt="6"/>
      <dgm:spPr/>
    </dgm:pt>
    <dgm:pt modelId="{259CBDAE-04DF-3A49-BABC-6E18299E5ECC}" type="pres">
      <dgm:prSet presAssocID="{D00469F6-E190-6541-86DA-0D5007FA7A04}" presName="hierChild4" presStyleCnt="0"/>
      <dgm:spPr/>
    </dgm:pt>
    <dgm:pt modelId="{D8EAF184-95EA-1D42-9028-D226FEB33857}" type="pres">
      <dgm:prSet presAssocID="{D00469F6-E190-6541-86DA-0D5007FA7A04}" presName="hierChild5" presStyleCnt="0"/>
      <dgm:spPr/>
    </dgm:pt>
    <dgm:pt modelId="{6ED64AB4-E6E1-CC4C-A049-3E26B6CF798F}" type="pres">
      <dgm:prSet presAssocID="{24A5DBE0-A8B3-7448-AB7A-AEC20312BC65}" presName="Name37" presStyleLbl="parChTrans1D3" presStyleIdx="1" presStyleCnt="6"/>
      <dgm:spPr/>
    </dgm:pt>
    <dgm:pt modelId="{CCC32A91-3E30-4D4A-B255-2290F7085146}" type="pres">
      <dgm:prSet presAssocID="{3FBDE478-E076-3F43-88B8-B93CBAF384B7}" presName="hierRoot2" presStyleCnt="0">
        <dgm:presLayoutVars>
          <dgm:hierBranch val="init"/>
        </dgm:presLayoutVars>
      </dgm:prSet>
      <dgm:spPr/>
    </dgm:pt>
    <dgm:pt modelId="{EDEB56DB-C243-0C48-B55E-39A0BCE0DEC8}" type="pres">
      <dgm:prSet presAssocID="{3FBDE478-E076-3F43-88B8-B93CBAF384B7}" presName="rootComposite" presStyleCnt="0"/>
      <dgm:spPr/>
    </dgm:pt>
    <dgm:pt modelId="{31DC8A3C-EF87-2946-8909-7886EA7C1CC2}" type="pres">
      <dgm:prSet presAssocID="{3FBDE478-E076-3F43-88B8-B93CBAF384B7}" presName="rootText" presStyleLbl="node3" presStyleIdx="1" presStyleCnt="6">
        <dgm:presLayoutVars>
          <dgm:chPref val="3"/>
        </dgm:presLayoutVars>
      </dgm:prSet>
      <dgm:spPr/>
    </dgm:pt>
    <dgm:pt modelId="{2A16FF12-E1C9-144E-A603-087EA9B4EDF5}" type="pres">
      <dgm:prSet presAssocID="{3FBDE478-E076-3F43-88B8-B93CBAF384B7}" presName="rootConnector" presStyleLbl="node3" presStyleIdx="1" presStyleCnt="6"/>
      <dgm:spPr/>
    </dgm:pt>
    <dgm:pt modelId="{189FBDB3-1305-7D41-8BD9-E18ED8AFCA3E}" type="pres">
      <dgm:prSet presAssocID="{3FBDE478-E076-3F43-88B8-B93CBAF384B7}" presName="hierChild4" presStyleCnt="0"/>
      <dgm:spPr/>
    </dgm:pt>
    <dgm:pt modelId="{CADA234A-9B42-7841-8D37-AD5C9E2D6B1D}" type="pres">
      <dgm:prSet presAssocID="{3FBDE478-E076-3F43-88B8-B93CBAF384B7}" presName="hierChild5" presStyleCnt="0"/>
      <dgm:spPr/>
    </dgm:pt>
    <dgm:pt modelId="{9D4C7575-69A2-CB47-9FDB-409F00F7E580}" type="pres">
      <dgm:prSet presAssocID="{0C02B8BB-2E22-D34A-8F8C-F3AC5C7A55BE}" presName="hierChild5" presStyleCnt="0"/>
      <dgm:spPr/>
    </dgm:pt>
    <dgm:pt modelId="{55463244-E5D7-3541-BA78-DC52F66CB8DB}" type="pres">
      <dgm:prSet presAssocID="{2EF0778A-DE0F-6343-A589-A937E06EBA8A}" presName="Name37" presStyleLbl="parChTrans1D2" presStyleIdx="1" presStyleCnt="3"/>
      <dgm:spPr/>
    </dgm:pt>
    <dgm:pt modelId="{8DB9D23B-E4FC-6B45-AC81-9E0742226F98}" type="pres">
      <dgm:prSet presAssocID="{D29A9F62-D1F8-E341-8B28-0C0E1E379983}" presName="hierRoot2" presStyleCnt="0">
        <dgm:presLayoutVars>
          <dgm:hierBranch val="init"/>
        </dgm:presLayoutVars>
      </dgm:prSet>
      <dgm:spPr/>
    </dgm:pt>
    <dgm:pt modelId="{66C4A73A-D4C7-1842-872E-2BF20C165B55}" type="pres">
      <dgm:prSet presAssocID="{D29A9F62-D1F8-E341-8B28-0C0E1E379983}" presName="rootComposite" presStyleCnt="0"/>
      <dgm:spPr/>
    </dgm:pt>
    <dgm:pt modelId="{725E1B2C-119B-C44D-8468-3DF6B0FED469}" type="pres">
      <dgm:prSet presAssocID="{D29A9F62-D1F8-E341-8B28-0C0E1E379983}" presName="rootText" presStyleLbl="node2" presStyleIdx="1" presStyleCnt="3" custScaleX="125138">
        <dgm:presLayoutVars>
          <dgm:chPref val="3"/>
        </dgm:presLayoutVars>
      </dgm:prSet>
      <dgm:spPr/>
    </dgm:pt>
    <dgm:pt modelId="{74716BD9-6C5E-4A43-8D52-45778662D717}" type="pres">
      <dgm:prSet presAssocID="{D29A9F62-D1F8-E341-8B28-0C0E1E379983}" presName="rootConnector" presStyleLbl="node2" presStyleIdx="1" presStyleCnt="3"/>
      <dgm:spPr/>
    </dgm:pt>
    <dgm:pt modelId="{EDB36F8A-5637-B14E-841A-19FFC5A5456A}" type="pres">
      <dgm:prSet presAssocID="{D29A9F62-D1F8-E341-8B28-0C0E1E379983}" presName="hierChild4" presStyleCnt="0"/>
      <dgm:spPr/>
    </dgm:pt>
    <dgm:pt modelId="{FBC9A439-3046-1442-BFA1-3B9D7C8A997F}" type="pres">
      <dgm:prSet presAssocID="{4676D651-CA64-424F-8684-6D31A3A9636E}" presName="Name37" presStyleLbl="parChTrans1D3" presStyleIdx="2" presStyleCnt="6"/>
      <dgm:spPr/>
    </dgm:pt>
    <dgm:pt modelId="{F3D93864-9653-1B4B-99D5-D03F682705FE}" type="pres">
      <dgm:prSet presAssocID="{F8CBD614-8F39-8C4C-B0A0-9008E173A6EB}" presName="hierRoot2" presStyleCnt="0">
        <dgm:presLayoutVars>
          <dgm:hierBranch val="init"/>
        </dgm:presLayoutVars>
      </dgm:prSet>
      <dgm:spPr/>
    </dgm:pt>
    <dgm:pt modelId="{277BE2F9-CC59-1446-A0AC-604654A2C8FD}" type="pres">
      <dgm:prSet presAssocID="{F8CBD614-8F39-8C4C-B0A0-9008E173A6EB}" presName="rootComposite" presStyleCnt="0"/>
      <dgm:spPr/>
    </dgm:pt>
    <dgm:pt modelId="{64C41418-E7AD-AC4C-A11F-6E16DBAF0835}" type="pres">
      <dgm:prSet presAssocID="{F8CBD614-8F39-8C4C-B0A0-9008E173A6EB}" presName="rootText" presStyleLbl="node3" presStyleIdx="2" presStyleCnt="6">
        <dgm:presLayoutVars>
          <dgm:chPref val="3"/>
        </dgm:presLayoutVars>
      </dgm:prSet>
      <dgm:spPr/>
    </dgm:pt>
    <dgm:pt modelId="{5F564AB2-3ECC-4E4C-B69B-7E90295921B1}" type="pres">
      <dgm:prSet presAssocID="{F8CBD614-8F39-8C4C-B0A0-9008E173A6EB}" presName="rootConnector" presStyleLbl="node3" presStyleIdx="2" presStyleCnt="6"/>
      <dgm:spPr/>
    </dgm:pt>
    <dgm:pt modelId="{EC901426-0BE5-744F-B225-5E22AD9D43DE}" type="pres">
      <dgm:prSet presAssocID="{F8CBD614-8F39-8C4C-B0A0-9008E173A6EB}" presName="hierChild4" presStyleCnt="0"/>
      <dgm:spPr/>
    </dgm:pt>
    <dgm:pt modelId="{01D59A46-A6DC-5647-938F-1D92158D3687}" type="pres">
      <dgm:prSet presAssocID="{F8CBD614-8F39-8C4C-B0A0-9008E173A6EB}" presName="hierChild5" presStyleCnt="0"/>
      <dgm:spPr/>
    </dgm:pt>
    <dgm:pt modelId="{89F60BA3-E8F6-BF4D-B65E-839E901DC3CE}" type="pres">
      <dgm:prSet presAssocID="{3BA63841-59EE-BF4B-8F9C-094D45861F3A}" presName="Name37" presStyleLbl="parChTrans1D3" presStyleIdx="3" presStyleCnt="6"/>
      <dgm:spPr/>
    </dgm:pt>
    <dgm:pt modelId="{9ABF0837-BDFE-1145-B6A5-7EE7C1F398DD}" type="pres">
      <dgm:prSet presAssocID="{000F10AB-E0FF-8F4C-B65E-24B218F002A3}" presName="hierRoot2" presStyleCnt="0">
        <dgm:presLayoutVars>
          <dgm:hierBranch val="init"/>
        </dgm:presLayoutVars>
      </dgm:prSet>
      <dgm:spPr/>
    </dgm:pt>
    <dgm:pt modelId="{6CFE357B-8802-534B-9033-57E9422C3E4E}" type="pres">
      <dgm:prSet presAssocID="{000F10AB-E0FF-8F4C-B65E-24B218F002A3}" presName="rootComposite" presStyleCnt="0"/>
      <dgm:spPr/>
    </dgm:pt>
    <dgm:pt modelId="{28739A5D-5C7B-6941-AFA1-9E7AFD2F5CC3}" type="pres">
      <dgm:prSet presAssocID="{000F10AB-E0FF-8F4C-B65E-24B218F002A3}" presName="rootText" presStyleLbl="node3" presStyleIdx="3" presStyleCnt="6">
        <dgm:presLayoutVars>
          <dgm:chPref val="3"/>
        </dgm:presLayoutVars>
      </dgm:prSet>
      <dgm:spPr/>
    </dgm:pt>
    <dgm:pt modelId="{EE6CEE5D-C812-CA43-BC92-97EBE06BAA0D}" type="pres">
      <dgm:prSet presAssocID="{000F10AB-E0FF-8F4C-B65E-24B218F002A3}" presName="rootConnector" presStyleLbl="node3" presStyleIdx="3" presStyleCnt="6"/>
      <dgm:spPr/>
    </dgm:pt>
    <dgm:pt modelId="{091BC706-CCE6-6C4D-B2EF-2C9476410EB3}" type="pres">
      <dgm:prSet presAssocID="{000F10AB-E0FF-8F4C-B65E-24B218F002A3}" presName="hierChild4" presStyleCnt="0"/>
      <dgm:spPr/>
    </dgm:pt>
    <dgm:pt modelId="{1724A2D6-4AC6-D746-BB9D-DB925E4B85EB}" type="pres">
      <dgm:prSet presAssocID="{000F10AB-E0FF-8F4C-B65E-24B218F002A3}" presName="hierChild5" presStyleCnt="0"/>
      <dgm:spPr/>
    </dgm:pt>
    <dgm:pt modelId="{8B22B6FF-ACA2-E54A-888C-FB3D3281C39E}" type="pres">
      <dgm:prSet presAssocID="{D29A9F62-D1F8-E341-8B28-0C0E1E379983}" presName="hierChild5" presStyleCnt="0"/>
      <dgm:spPr/>
    </dgm:pt>
    <dgm:pt modelId="{83C8938D-5D0D-0D49-B4FD-2E4FCAEAD958}" type="pres">
      <dgm:prSet presAssocID="{7D7FA42E-CAB4-E047-A438-A5C66361F6A1}" presName="Name37" presStyleLbl="parChTrans1D2" presStyleIdx="2" presStyleCnt="3"/>
      <dgm:spPr/>
    </dgm:pt>
    <dgm:pt modelId="{78E2C2EC-FB5F-E742-B033-88336F011E56}" type="pres">
      <dgm:prSet presAssocID="{D49D30D9-8837-FF4A-BA28-C761F4820647}" presName="hierRoot2" presStyleCnt="0">
        <dgm:presLayoutVars>
          <dgm:hierBranch val="init"/>
        </dgm:presLayoutVars>
      </dgm:prSet>
      <dgm:spPr/>
    </dgm:pt>
    <dgm:pt modelId="{66597A79-0C9D-9644-A8C0-58B9FAE7872F}" type="pres">
      <dgm:prSet presAssocID="{D49D30D9-8837-FF4A-BA28-C761F4820647}" presName="rootComposite" presStyleCnt="0"/>
      <dgm:spPr/>
    </dgm:pt>
    <dgm:pt modelId="{99F694B4-346B-CF43-AA33-1AA1AAB2082F}" type="pres">
      <dgm:prSet presAssocID="{D49D30D9-8837-FF4A-BA28-C761F4820647}" presName="rootText" presStyleLbl="node2" presStyleIdx="2" presStyleCnt="3" custScaleX="125138">
        <dgm:presLayoutVars>
          <dgm:chPref val="3"/>
        </dgm:presLayoutVars>
      </dgm:prSet>
      <dgm:spPr/>
    </dgm:pt>
    <dgm:pt modelId="{35F5E091-AA53-714C-BC5E-763785E81855}" type="pres">
      <dgm:prSet presAssocID="{D49D30D9-8837-FF4A-BA28-C761F4820647}" presName="rootConnector" presStyleLbl="node2" presStyleIdx="2" presStyleCnt="3"/>
      <dgm:spPr/>
    </dgm:pt>
    <dgm:pt modelId="{9872E361-B4C8-FC47-888E-B2033B9D5D89}" type="pres">
      <dgm:prSet presAssocID="{D49D30D9-8837-FF4A-BA28-C761F4820647}" presName="hierChild4" presStyleCnt="0"/>
      <dgm:spPr/>
    </dgm:pt>
    <dgm:pt modelId="{ED09036C-BA9B-584D-BD5B-10656F134AA6}" type="pres">
      <dgm:prSet presAssocID="{09BF3EA9-0E87-AD4B-A73D-D078CC7B48C4}" presName="Name37" presStyleLbl="parChTrans1D3" presStyleIdx="4" presStyleCnt="6"/>
      <dgm:spPr/>
    </dgm:pt>
    <dgm:pt modelId="{18AD045D-7066-C947-B7E9-DB8D6026D8CD}" type="pres">
      <dgm:prSet presAssocID="{0118F360-B588-204E-9B87-115F5E8E1456}" presName="hierRoot2" presStyleCnt="0">
        <dgm:presLayoutVars>
          <dgm:hierBranch val="init"/>
        </dgm:presLayoutVars>
      </dgm:prSet>
      <dgm:spPr/>
    </dgm:pt>
    <dgm:pt modelId="{859951FE-0EC6-7E43-A032-69D375AA1CE5}" type="pres">
      <dgm:prSet presAssocID="{0118F360-B588-204E-9B87-115F5E8E1456}" presName="rootComposite" presStyleCnt="0"/>
      <dgm:spPr/>
    </dgm:pt>
    <dgm:pt modelId="{05B8C800-8121-A348-875F-B22A6E37584D}" type="pres">
      <dgm:prSet presAssocID="{0118F360-B588-204E-9B87-115F5E8E1456}" presName="rootText" presStyleLbl="node3" presStyleIdx="4" presStyleCnt="6">
        <dgm:presLayoutVars>
          <dgm:chPref val="3"/>
        </dgm:presLayoutVars>
      </dgm:prSet>
      <dgm:spPr/>
    </dgm:pt>
    <dgm:pt modelId="{342BD5CF-21A1-8046-900F-A48C25EDA30D}" type="pres">
      <dgm:prSet presAssocID="{0118F360-B588-204E-9B87-115F5E8E1456}" presName="rootConnector" presStyleLbl="node3" presStyleIdx="4" presStyleCnt="6"/>
      <dgm:spPr/>
    </dgm:pt>
    <dgm:pt modelId="{49586C23-740F-E64E-9250-E97FACBE63A6}" type="pres">
      <dgm:prSet presAssocID="{0118F360-B588-204E-9B87-115F5E8E1456}" presName="hierChild4" presStyleCnt="0"/>
      <dgm:spPr/>
    </dgm:pt>
    <dgm:pt modelId="{08BD30B8-03B5-8A4F-A8E6-4EC3A59020E1}" type="pres">
      <dgm:prSet presAssocID="{0118F360-B588-204E-9B87-115F5E8E1456}" presName="hierChild5" presStyleCnt="0"/>
      <dgm:spPr/>
    </dgm:pt>
    <dgm:pt modelId="{57C7950F-71B7-1643-BC07-2740E281C0A7}" type="pres">
      <dgm:prSet presAssocID="{390C6926-E022-E845-B4B6-A51DCDEF4C75}" presName="Name37" presStyleLbl="parChTrans1D3" presStyleIdx="5" presStyleCnt="6"/>
      <dgm:spPr/>
    </dgm:pt>
    <dgm:pt modelId="{08F46BCC-39D7-7B49-8632-179F6C453A31}" type="pres">
      <dgm:prSet presAssocID="{EF0FAF8E-60F7-1D4D-B2FE-BF6E2723A13C}" presName="hierRoot2" presStyleCnt="0">
        <dgm:presLayoutVars>
          <dgm:hierBranch val="init"/>
        </dgm:presLayoutVars>
      </dgm:prSet>
      <dgm:spPr/>
    </dgm:pt>
    <dgm:pt modelId="{A55B6718-EB2F-F94F-8BD8-215704E00C5D}" type="pres">
      <dgm:prSet presAssocID="{EF0FAF8E-60F7-1D4D-B2FE-BF6E2723A13C}" presName="rootComposite" presStyleCnt="0"/>
      <dgm:spPr/>
    </dgm:pt>
    <dgm:pt modelId="{F64666A6-24E0-0F43-8934-5EB9322FA906}" type="pres">
      <dgm:prSet presAssocID="{EF0FAF8E-60F7-1D4D-B2FE-BF6E2723A13C}" presName="rootText" presStyleLbl="node3" presStyleIdx="5" presStyleCnt="6">
        <dgm:presLayoutVars>
          <dgm:chPref val="3"/>
        </dgm:presLayoutVars>
      </dgm:prSet>
      <dgm:spPr/>
    </dgm:pt>
    <dgm:pt modelId="{27A25183-128F-B242-B9CB-AF7DE21EF558}" type="pres">
      <dgm:prSet presAssocID="{EF0FAF8E-60F7-1D4D-B2FE-BF6E2723A13C}" presName="rootConnector" presStyleLbl="node3" presStyleIdx="5" presStyleCnt="6"/>
      <dgm:spPr/>
    </dgm:pt>
    <dgm:pt modelId="{9D312437-6548-4F47-A1E6-1CB448BCAA76}" type="pres">
      <dgm:prSet presAssocID="{EF0FAF8E-60F7-1D4D-B2FE-BF6E2723A13C}" presName="hierChild4" presStyleCnt="0"/>
      <dgm:spPr/>
    </dgm:pt>
    <dgm:pt modelId="{C0E656C8-8F56-5846-A526-0C4738C99456}" type="pres">
      <dgm:prSet presAssocID="{EF0FAF8E-60F7-1D4D-B2FE-BF6E2723A13C}" presName="hierChild5" presStyleCnt="0"/>
      <dgm:spPr/>
    </dgm:pt>
    <dgm:pt modelId="{2667F983-E91D-4F4D-B066-FBAAAD21B0BA}" type="pres">
      <dgm:prSet presAssocID="{D49D30D9-8837-FF4A-BA28-C761F4820647}" presName="hierChild5" presStyleCnt="0"/>
      <dgm:spPr/>
    </dgm:pt>
    <dgm:pt modelId="{7E127C5B-1FE3-EA4B-9F52-016F103423D1}" type="pres">
      <dgm:prSet presAssocID="{5EAB363A-2B28-4844-BF38-F3E763C34736}" presName="hierChild3" presStyleCnt="0"/>
      <dgm:spPr/>
    </dgm:pt>
  </dgm:ptLst>
  <dgm:cxnLst>
    <dgm:cxn modelId="{B2C41AEC-16E2-424A-BD9E-EFD921333CB3}" type="presOf" srcId="{D49D30D9-8837-FF4A-BA28-C761F4820647}" destId="{99F694B4-346B-CF43-AA33-1AA1AAB2082F}" srcOrd="0" destOrd="0" presId="urn:microsoft.com/office/officeart/2005/8/layout/orgChart1"/>
    <dgm:cxn modelId="{F3975E36-0BBE-7346-9F37-FBF93CC6B533}" type="presOf" srcId="{3BA63841-59EE-BF4B-8F9C-094D45861F3A}" destId="{89F60BA3-E8F6-BF4D-B65E-839E901DC3CE}" srcOrd="0" destOrd="0" presId="urn:microsoft.com/office/officeart/2005/8/layout/orgChart1"/>
    <dgm:cxn modelId="{66838B0C-5D67-394D-92FD-1283D64C3607}" type="presOf" srcId="{EF0FAF8E-60F7-1D4D-B2FE-BF6E2723A13C}" destId="{F64666A6-24E0-0F43-8934-5EB9322FA906}" srcOrd="0" destOrd="0" presId="urn:microsoft.com/office/officeart/2005/8/layout/orgChart1"/>
    <dgm:cxn modelId="{A5057C3C-B2B7-954B-91E3-7D438E94337F}" type="presOf" srcId="{0C02B8BB-2E22-D34A-8F8C-F3AC5C7A55BE}" destId="{6CB2A5BC-C515-A64A-9012-95B127E9EEFF}" srcOrd="0" destOrd="0" presId="urn:microsoft.com/office/officeart/2005/8/layout/orgChart1"/>
    <dgm:cxn modelId="{55E65CEB-491A-DE45-8D75-3A02541175CB}" type="presOf" srcId="{3FBDE478-E076-3F43-88B8-B93CBAF384B7}" destId="{2A16FF12-E1C9-144E-A603-087EA9B4EDF5}" srcOrd="1" destOrd="0" presId="urn:microsoft.com/office/officeart/2005/8/layout/orgChart1"/>
    <dgm:cxn modelId="{50B7E2AD-CFB0-4948-9231-FB973672F26D}" type="presOf" srcId="{7690440C-F1E6-5941-8FAC-9A1DA1D96E24}" destId="{73A952CA-37BF-3E40-B2C9-57648208E7D5}" srcOrd="0" destOrd="0" presId="urn:microsoft.com/office/officeart/2005/8/layout/orgChart1"/>
    <dgm:cxn modelId="{A6F91CCB-83CE-3540-8BDA-C5B2703E7A44}" srcId="{5EAB363A-2B28-4844-BF38-F3E763C34736}" destId="{0C02B8BB-2E22-D34A-8F8C-F3AC5C7A55BE}" srcOrd="0" destOrd="0" parTransId="{62B12FC1-9753-174D-85F8-214342339388}" sibTransId="{07C43B06-D603-5945-91D4-E7A957E9E2A2}"/>
    <dgm:cxn modelId="{D8AF7B79-9526-5246-993B-18EB89207ACC}" type="presOf" srcId="{7D7FA42E-CAB4-E047-A438-A5C66361F6A1}" destId="{83C8938D-5D0D-0D49-B4FD-2E4FCAEAD958}" srcOrd="0" destOrd="0" presId="urn:microsoft.com/office/officeart/2005/8/layout/orgChart1"/>
    <dgm:cxn modelId="{0A80CC86-CB12-9B4E-93E9-ACB9EC0A38C9}" srcId="{D29A9F62-D1F8-E341-8B28-0C0E1E379983}" destId="{F8CBD614-8F39-8C4C-B0A0-9008E173A6EB}" srcOrd="0" destOrd="0" parTransId="{4676D651-CA64-424F-8684-6D31A3A9636E}" sibTransId="{3D6A9CA4-FFED-7444-B48E-F940D3001F29}"/>
    <dgm:cxn modelId="{CAA938D0-96A7-1D4A-AFC7-99907F24244D}" srcId="{7690440C-F1E6-5941-8FAC-9A1DA1D96E24}" destId="{5EAB363A-2B28-4844-BF38-F3E763C34736}" srcOrd="0" destOrd="0" parTransId="{BD6370A6-E1A3-1441-930E-CFC608055BD6}" sibTransId="{14F16138-1B7D-AE4F-B288-2ED888D96EFB}"/>
    <dgm:cxn modelId="{BB46456C-5183-2D4C-B2E4-480C7F287A2A}" type="presOf" srcId="{4676D651-CA64-424F-8684-6D31A3A9636E}" destId="{FBC9A439-3046-1442-BFA1-3B9D7C8A997F}" srcOrd="0" destOrd="0" presId="urn:microsoft.com/office/officeart/2005/8/layout/orgChart1"/>
    <dgm:cxn modelId="{D7DE693D-C615-1D4D-8D40-1AEF9F4C5C81}" type="presOf" srcId="{F8CBD614-8F39-8C4C-B0A0-9008E173A6EB}" destId="{5F564AB2-3ECC-4E4C-B69B-7E90295921B1}" srcOrd="1" destOrd="0" presId="urn:microsoft.com/office/officeart/2005/8/layout/orgChart1"/>
    <dgm:cxn modelId="{764691AE-F0D7-2F4B-A86A-CA6EB2935A15}" type="presOf" srcId="{390C6926-E022-E845-B4B6-A51DCDEF4C75}" destId="{57C7950F-71B7-1643-BC07-2740E281C0A7}" srcOrd="0" destOrd="0" presId="urn:microsoft.com/office/officeart/2005/8/layout/orgChart1"/>
    <dgm:cxn modelId="{138D7A05-5107-0B40-BC7D-FE6FD8646E15}" type="presOf" srcId="{B3D5C2DD-E472-6542-89E4-9CC9188C02D6}" destId="{934E0784-B679-A942-BE43-854BA5B624B5}" srcOrd="0" destOrd="0" presId="urn:microsoft.com/office/officeart/2005/8/layout/orgChart1"/>
    <dgm:cxn modelId="{D8B17B8F-FD73-2544-8C31-EAC8B812412C}" srcId="{D49D30D9-8837-FF4A-BA28-C761F4820647}" destId="{EF0FAF8E-60F7-1D4D-B2FE-BF6E2723A13C}" srcOrd="1" destOrd="0" parTransId="{390C6926-E022-E845-B4B6-A51DCDEF4C75}" sibTransId="{7B2D27C5-32E5-CF46-8243-0B22C574AEFE}"/>
    <dgm:cxn modelId="{34174E4A-D15E-6149-9CAF-43E64BE3D176}" type="presOf" srcId="{D29A9F62-D1F8-E341-8B28-0C0E1E379983}" destId="{725E1B2C-119B-C44D-8468-3DF6B0FED469}" srcOrd="0" destOrd="0" presId="urn:microsoft.com/office/officeart/2005/8/layout/orgChart1"/>
    <dgm:cxn modelId="{A237A5AB-0E5C-1D41-9F85-1C7D9D0CE48D}" type="presOf" srcId="{EF0FAF8E-60F7-1D4D-B2FE-BF6E2723A13C}" destId="{27A25183-128F-B242-B9CB-AF7DE21EF558}" srcOrd="1" destOrd="0" presId="urn:microsoft.com/office/officeart/2005/8/layout/orgChart1"/>
    <dgm:cxn modelId="{643D616B-25E4-F443-B933-7A34D5D5675B}" type="presOf" srcId="{0C02B8BB-2E22-D34A-8F8C-F3AC5C7A55BE}" destId="{946F0FD1-15C2-6E4B-8438-C7BA90CD6420}" srcOrd="1" destOrd="0" presId="urn:microsoft.com/office/officeart/2005/8/layout/orgChart1"/>
    <dgm:cxn modelId="{05BAFD7A-940B-B24E-B33C-0D3BF16F1256}" type="presOf" srcId="{D00469F6-E190-6541-86DA-0D5007FA7A04}" destId="{C74E1DC1-DF75-094E-BBC5-4747894B808E}" srcOrd="0" destOrd="0" presId="urn:microsoft.com/office/officeart/2005/8/layout/orgChart1"/>
    <dgm:cxn modelId="{FDBA255D-41E2-284E-BEED-E5EF8A4F0952}" type="presOf" srcId="{5EAB363A-2B28-4844-BF38-F3E763C34736}" destId="{8F44807A-D784-DF4C-8E96-FF6B2A1736A4}" srcOrd="0" destOrd="0" presId="urn:microsoft.com/office/officeart/2005/8/layout/orgChart1"/>
    <dgm:cxn modelId="{C140EF14-5510-C24F-B63E-7C947801C76E}" type="presOf" srcId="{D00469F6-E190-6541-86DA-0D5007FA7A04}" destId="{28C2ADEE-BB97-0F46-9455-D38A92C67C05}" srcOrd="1" destOrd="0" presId="urn:microsoft.com/office/officeart/2005/8/layout/orgChart1"/>
    <dgm:cxn modelId="{793CF177-2409-EC4F-9C64-2F1AEBEC236B}" type="presOf" srcId="{D49D30D9-8837-FF4A-BA28-C761F4820647}" destId="{35F5E091-AA53-714C-BC5E-763785E81855}" srcOrd="1" destOrd="0" presId="urn:microsoft.com/office/officeart/2005/8/layout/orgChart1"/>
    <dgm:cxn modelId="{5D10EAC0-6BBC-C049-8583-EDBC57772F53}" type="presOf" srcId="{000F10AB-E0FF-8F4C-B65E-24B218F002A3}" destId="{28739A5D-5C7B-6941-AFA1-9E7AFD2F5CC3}" srcOrd="0" destOrd="0" presId="urn:microsoft.com/office/officeart/2005/8/layout/orgChart1"/>
    <dgm:cxn modelId="{4EB01B9D-0A7D-4143-AA11-F516A7D6936E}" type="presOf" srcId="{62B12FC1-9753-174D-85F8-214342339388}" destId="{77B0C3FA-DF1C-6646-8A27-F114AF5A9EE8}" srcOrd="0" destOrd="0" presId="urn:microsoft.com/office/officeart/2005/8/layout/orgChart1"/>
    <dgm:cxn modelId="{F4ADB638-2E6E-AA44-AAB1-87596F8DF010}" type="presOf" srcId="{0118F360-B588-204E-9B87-115F5E8E1456}" destId="{342BD5CF-21A1-8046-900F-A48C25EDA30D}" srcOrd="1" destOrd="0" presId="urn:microsoft.com/office/officeart/2005/8/layout/orgChart1"/>
    <dgm:cxn modelId="{1B25EE9D-4D02-204E-9E1D-B917148B5776}" type="presOf" srcId="{D29A9F62-D1F8-E341-8B28-0C0E1E379983}" destId="{74716BD9-6C5E-4A43-8D52-45778662D717}" srcOrd="1" destOrd="0" presId="urn:microsoft.com/office/officeart/2005/8/layout/orgChart1"/>
    <dgm:cxn modelId="{25A39A59-AA7A-5B46-AD60-9D0D75FB11AA}" type="presOf" srcId="{09BF3EA9-0E87-AD4B-A73D-D078CC7B48C4}" destId="{ED09036C-BA9B-584D-BD5B-10656F134AA6}" srcOrd="0" destOrd="0" presId="urn:microsoft.com/office/officeart/2005/8/layout/orgChart1"/>
    <dgm:cxn modelId="{C28124BA-3E88-A64D-A1FE-290DC16845ED}" srcId="{0C02B8BB-2E22-D34A-8F8C-F3AC5C7A55BE}" destId="{D00469F6-E190-6541-86DA-0D5007FA7A04}" srcOrd="0" destOrd="0" parTransId="{B3D5C2DD-E472-6542-89E4-9CC9188C02D6}" sibTransId="{B75BF450-10B2-7749-B93D-CE97FCC13CBC}"/>
    <dgm:cxn modelId="{B59D5A38-DB5D-734F-BF97-3D82EF593BDD}" type="presOf" srcId="{2EF0778A-DE0F-6343-A589-A937E06EBA8A}" destId="{55463244-E5D7-3541-BA78-DC52F66CB8DB}" srcOrd="0" destOrd="0" presId="urn:microsoft.com/office/officeart/2005/8/layout/orgChart1"/>
    <dgm:cxn modelId="{B8058564-B260-B344-9966-1EA01D471EE9}" type="presOf" srcId="{3FBDE478-E076-3F43-88B8-B93CBAF384B7}" destId="{31DC8A3C-EF87-2946-8909-7886EA7C1CC2}" srcOrd="0" destOrd="0" presId="urn:microsoft.com/office/officeart/2005/8/layout/orgChart1"/>
    <dgm:cxn modelId="{B2F406C4-D41A-5D4C-8DDA-584D43AED3BF}" type="presOf" srcId="{0118F360-B588-204E-9B87-115F5E8E1456}" destId="{05B8C800-8121-A348-875F-B22A6E37584D}" srcOrd="0" destOrd="0" presId="urn:microsoft.com/office/officeart/2005/8/layout/orgChart1"/>
    <dgm:cxn modelId="{6166441F-D60E-E74E-B6ED-97F0A0C97C70}" type="presOf" srcId="{5EAB363A-2B28-4844-BF38-F3E763C34736}" destId="{25F55B5C-E1C1-0740-AAEC-4E9C70811388}" srcOrd="1" destOrd="0" presId="urn:microsoft.com/office/officeart/2005/8/layout/orgChart1"/>
    <dgm:cxn modelId="{C72AB306-67BA-D543-9EEF-77F18C73D276}" srcId="{D49D30D9-8837-FF4A-BA28-C761F4820647}" destId="{0118F360-B588-204E-9B87-115F5E8E1456}" srcOrd="0" destOrd="0" parTransId="{09BF3EA9-0E87-AD4B-A73D-D078CC7B48C4}" sibTransId="{20F204A0-3DDC-1A4A-8845-D1086A376EB2}"/>
    <dgm:cxn modelId="{C660EBEE-5C5D-F94E-B718-06E5EACC53E8}" srcId="{5EAB363A-2B28-4844-BF38-F3E763C34736}" destId="{D49D30D9-8837-FF4A-BA28-C761F4820647}" srcOrd="2" destOrd="0" parTransId="{7D7FA42E-CAB4-E047-A438-A5C66361F6A1}" sibTransId="{EC2A9B84-C7CF-0845-B1B8-52A005284F20}"/>
    <dgm:cxn modelId="{8C47431C-2B31-4541-8016-3B1EAE5BB519}" type="presOf" srcId="{F8CBD614-8F39-8C4C-B0A0-9008E173A6EB}" destId="{64C41418-E7AD-AC4C-A11F-6E16DBAF0835}" srcOrd="0" destOrd="0" presId="urn:microsoft.com/office/officeart/2005/8/layout/orgChart1"/>
    <dgm:cxn modelId="{34F0458D-577E-5244-BA06-0CFAB64F65B2}" type="presOf" srcId="{000F10AB-E0FF-8F4C-B65E-24B218F002A3}" destId="{EE6CEE5D-C812-CA43-BC92-97EBE06BAA0D}" srcOrd="1" destOrd="0" presId="urn:microsoft.com/office/officeart/2005/8/layout/orgChart1"/>
    <dgm:cxn modelId="{B966E9EA-770B-204D-922A-78E94988542A}" srcId="{D29A9F62-D1F8-E341-8B28-0C0E1E379983}" destId="{000F10AB-E0FF-8F4C-B65E-24B218F002A3}" srcOrd="1" destOrd="0" parTransId="{3BA63841-59EE-BF4B-8F9C-094D45861F3A}" sibTransId="{69DAEC87-E3A2-214D-A945-1B1F2943E5E6}"/>
    <dgm:cxn modelId="{E30651C0-2ABA-B840-AA43-E19A1D41E371}" type="presOf" srcId="{24A5DBE0-A8B3-7448-AB7A-AEC20312BC65}" destId="{6ED64AB4-E6E1-CC4C-A049-3E26B6CF798F}" srcOrd="0" destOrd="0" presId="urn:microsoft.com/office/officeart/2005/8/layout/orgChart1"/>
    <dgm:cxn modelId="{C1ADC6A8-2E8F-F646-B022-342896569F45}" srcId="{5EAB363A-2B28-4844-BF38-F3E763C34736}" destId="{D29A9F62-D1F8-E341-8B28-0C0E1E379983}" srcOrd="1" destOrd="0" parTransId="{2EF0778A-DE0F-6343-A589-A937E06EBA8A}" sibTransId="{EDA87575-30BA-1544-AF80-33B6C519631F}"/>
    <dgm:cxn modelId="{11788C0E-91FA-744D-BC93-57ADF6DE72FF}" srcId="{0C02B8BB-2E22-D34A-8F8C-F3AC5C7A55BE}" destId="{3FBDE478-E076-3F43-88B8-B93CBAF384B7}" srcOrd="1" destOrd="0" parTransId="{24A5DBE0-A8B3-7448-AB7A-AEC20312BC65}" sibTransId="{4BAF2BE4-1070-B04A-88C0-B76462A853BB}"/>
    <dgm:cxn modelId="{205C310D-31BE-F643-ABBF-877607A12678}" type="presParOf" srcId="{73A952CA-37BF-3E40-B2C9-57648208E7D5}" destId="{628CFC4D-3DC1-C040-8A73-34AC11B5D345}" srcOrd="0" destOrd="0" presId="urn:microsoft.com/office/officeart/2005/8/layout/orgChart1"/>
    <dgm:cxn modelId="{C4BCFD39-4594-3547-BA2B-5F36C2495DB5}" type="presParOf" srcId="{628CFC4D-3DC1-C040-8A73-34AC11B5D345}" destId="{2F5141EF-1E39-3543-95F1-F3BBD7F4B487}" srcOrd="0" destOrd="0" presId="urn:microsoft.com/office/officeart/2005/8/layout/orgChart1"/>
    <dgm:cxn modelId="{340206AB-D189-8144-81F1-9C7D0D241332}" type="presParOf" srcId="{2F5141EF-1E39-3543-95F1-F3BBD7F4B487}" destId="{8F44807A-D784-DF4C-8E96-FF6B2A1736A4}" srcOrd="0" destOrd="0" presId="urn:microsoft.com/office/officeart/2005/8/layout/orgChart1"/>
    <dgm:cxn modelId="{62317BDF-B3B6-5F48-A661-89B0BBF7C381}" type="presParOf" srcId="{2F5141EF-1E39-3543-95F1-F3BBD7F4B487}" destId="{25F55B5C-E1C1-0740-AAEC-4E9C70811388}" srcOrd="1" destOrd="0" presId="urn:microsoft.com/office/officeart/2005/8/layout/orgChart1"/>
    <dgm:cxn modelId="{B2B4593B-1201-4645-A81E-C4AB2F4C2A99}" type="presParOf" srcId="{628CFC4D-3DC1-C040-8A73-34AC11B5D345}" destId="{5D6E1D76-0FC0-CD43-9AA6-17A85BAA54DC}" srcOrd="1" destOrd="0" presId="urn:microsoft.com/office/officeart/2005/8/layout/orgChart1"/>
    <dgm:cxn modelId="{CD52D1DB-D2BD-B849-A8E0-AFF8ED66315A}" type="presParOf" srcId="{5D6E1D76-0FC0-CD43-9AA6-17A85BAA54DC}" destId="{77B0C3FA-DF1C-6646-8A27-F114AF5A9EE8}" srcOrd="0" destOrd="0" presId="urn:microsoft.com/office/officeart/2005/8/layout/orgChart1"/>
    <dgm:cxn modelId="{F4457AE0-7FFD-3140-A4D8-6C4D038C65F7}" type="presParOf" srcId="{5D6E1D76-0FC0-CD43-9AA6-17A85BAA54DC}" destId="{A1A9513D-98D9-FE42-8C6E-76BA1FB060F8}" srcOrd="1" destOrd="0" presId="urn:microsoft.com/office/officeart/2005/8/layout/orgChart1"/>
    <dgm:cxn modelId="{A3D693B4-9118-7648-9B63-55AB57BE0F13}" type="presParOf" srcId="{A1A9513D-98D9-FE42-8C6E-76BA1FB060F8}" destId="{F883BD9A-E7E6-5648-BF53-8D5788C3B27A}" srcOrd="0" destOrd="0" presId="urn:microsoft.com/office/officeart/2005/8/layout/orgChart1"/>
    <dgm:cxn modelId="{4E65AEEB-2D77-F247-B37A-1768579EE1CE}" type="presParOf" srcId="{F883BD9A-E7E6-5648-BF53-8D5788C3B27A}" destId="{6CB2A5BC-C515-A64A-9012-95B127E9EEFF}" srcOrd="0" destOrd="0" presId="urn:microsoft.com/office/officeart/2005/8/layout/orgChart1"/>
    <dgm:cxn modelId="{567EF6E3-FB88-6B4D-AA79-4C71AC864398}" type="presParOf" srcId="{F883BD9A-E7E6-5648-BF53-8D5788C3B27A}" destId="{946F0FD1-15C2-6E4B-8438-C7BA90CD6420}" srcOrd="1" destOrd="0" presId="urn:microsoft.com/office/officeart/2005/8/layout/orgChart1"/>
    <dgm:cxn modelId="{E48C99A6-FA85-3542-B04E-EFFC35CB745B}" type="presParOf" srcId="{A1A9513D-98D9-FE42-8C6E-76BA1FB060F8}" destId="{355BBD44-D5E4-9F48-AFD1-4B2B2ACF0E2B}" srcOrd="1" destOrd="0" presId="urn:microsoft.com/office/officeart/2005/8/layout/orgChart1"/>
    <dgm:cxn modelId="{1E678D59-800D-7B4D-A78F-E9F0ACA9B72C}" type="presParOf" srcId="{355BBD44-D5E4-9F48-AFD1-4B2B2ACF0E2B}" destId="{934E0784-B679-A942-BE43-854BA5B624B5}" srcOrd="0" destOrd="0" presId="urn:microsoft.com/office/officeart/2005/8/layout/orgChart1"/>
    <dgm:cxn modelId="{BAF69D89-B870-D44C-90C7-4BE1D2CA4E4C}" type="presParOf" srcId="{355BBD44-D5E4-9F48-AFD1-4B2B2ACF0E2B}" destId="{75046989-6E50-254C-A37B-3ADB2E530BE6}" srcOrd="1" destOrd="0" presId="urn:microsoft.com/office/officeart/2005/8/layout/orgChart1"/>
    <dgm:cxn modelId="{628A7308-8989-0E40-83AF-971493652548}" type="presParOf" srcId="{75046989-6E50-254C-A37B-3ADB2E530BE6}" destId="{17F6E0BC-80FE-EC45-A91E-A8E170DACE6E}" srcOrd="0" destOrd="0" presId="urn:microsoft.com/office/officeart/2005/8/layout/orgChart1"/>
    <dgm:cxn modelId="{42132238-0A5A-AF46-BAFA-8126DD8EFD34}" type="presParOf" srcId="{17F6E0BC-80FE-EC45-A91E-A8E170DACE6E}" destId="{C74E1DC1-DF75-094E-BBC5-4747894B808E}" srcOrd="0" destOrd="0" presId="urn:microsoft.com/office/officeart/2005/8/layout/orgChart1"/>
    <dgm:cxn modelId="{0F1EC201-10B5-AA43-A303-61EFEAE35DFA}" type="presParOf" srcId="{17F6E0BC-80FE-EC45-A91E-A8E170DACE6E}" destId="{28C2ADEE-BB97-0F46-9455-D38A92C67C05}" srcOrd="1" destOrd="0" presId="urn:microsoft.com/office/officeart/2005/8/layout/orgChart1"/>
    <dgm:cxn modelId="{19DB5BC9-70FB-6344-825D-46847E59845F}" type="presParOf" srcId="{75046989-6E50-254C-A37B-3ADB2E530BE6}" destId="{259CBDAE-04DF-3A49-BABC-6E18299E5ECC}" srcOrd="1" destOrd="0" presId="urn:microsoft.com/office/officeart/2005/8/layout/orgChart1"/>
    <dgm:cxn modelId="{2C55AC55-6EEE-D04A-93CF-593529F8ECE8}" type="presParOf" srcId="{75046989-6E50-254C-A37B-3ADB2E530BE6}" destId="{D8EAF184-95EA-1D42-9028-D226FEB33857}" srcOrd="2" destOrd="0" presId="urn:microsoft.com/office/officeart/2005/8/layout/orgChart1"/>
    <dgm:cxn modelId="{A2B371DA-AF8B-7D46-9AD6-73A0920B9B22}" type="presParOf" srcId="{355BBD44-D5E4-9F48-AFD1-4B2B2ACF0E2B}" destId="{6ED64AB4-E6E1-CC4C-A049-3E26B6CF798F}" srcOrd="2" destOrd="0" presId="urn:microsoft.com/office/officeart/2005/8/layout/orgChart1"/>
    <dgm:cxn modelId="{A9E0DD45-8CE4-4341-9DD6-F679E6C74861}" type="presParOf" srcId="{355BBD44-D5E4-9F48-AFD1-4B2B2ACF0E2B}" destId="{CCC32A91-3E30-4D4A-B255-2290F7085146}" srcOrd="3" destOrd="0" presId="urn:microsoft.com/office/officeart/2005/8/layout/orgChart1"/>
    <dgm:cxn modelId="{DFF1C937-9371-2948-8645-D2182195A397}" type="presParOf" srcId="{CCC32A91-3E30-4D4A-B255-2290F7085146}" destId="{EDEB56DB-C243-0C48-B55E-39A0BCE0DEC8}" srcOrd="0" destOrd="0" presId="urn:microsoft.com/office/officeart/2005/8/layout/orgChart1"/>
    <dgm:cxn modelId="{6C5A5B5B-BA25-9E4E-B85D-B873D820C1F6}" type="presParOf" srcId="{EDEB56DB-C243-0C48-B55E-39A0BCE0DEC8}" destId="{31DC8A3C-EF87-2946-8909-7886EA7C1CC2}" srcOrd="0" destOrd="0" presId="urn:microsoft.com/office/officeart/2005/8/layout/orgChart1"/>
    <dgm:cxn modelId="{59DB9074-0E39-A34E-A687-8C83BAF8B462}" type="presParOf" srcId="{EDEB56DB-C243-0C48-B55E-39A0BCE0DEC8}" destId="{2A16FF12-E1C9-144E-A603-087EA9B4EDF5}" srcOrd="1" destOrd="0" presId="urn:microsoft.com/office/officeart/2005/8/layout/orgChart1"/>
    <dgm:cxn modelId="{6EA2431A-0DD1-A649-8E7E-A8119A7306BE}" type="presParOf" srcId="{CCC32A91-3E30-4D4A-B255-2290F7085146}" destId="{189FBDB3-1305-7D41-8BD9-E18ED8AFCA3E}" srcOrd="1" destOrd="0" presId="urn:microsoft.com/office/officeart/2005/8/layout/orgChart1"/>
    <dgm:cxn modelId="{DBC0976E-4A2B-614C-BA97-B99729133C6D}" type="presParOf" srcId="{CCC32A91-3E30-4D4A-B255-2290F7085146}" destId="{CADA234A-9B42-7841-8D37-AD5C9E2D6B1D}" srcOrd="2" destOrd="0" presId="urn:microsoft.com/office/officeart/2005/8/layout/orgChart1"/>
    <dgm:cxn modelId="{A4372840-F1B2-A34E-A3DA-4D530766444F}" type="presParOf" srcId="{A1A9513D-98D9-FE42-8C6E-76BA1FB060F8}" destId="{9D4C7575-69A2-CB47-9FDB-409F00F7E580}" srcOrd="2" destOrd="0" presId="urn:microsoft.com/office/officeart/2005/8/layout/orgChart1"/>
    <dgm:cxn modelId="{F180B577-3BED-8449-815A-3713676FA9A0}" type="presParOf" srcId="{5D6E1D76-0FC0-CD43-9AA6-17A85BAA54DC}" destId="{55463244-E5D7-3541-BA78-DC52F66CB8DB}" srcOrd="2" destOrd="0" presId="urn:microsoft.com/office/officeart/2005/8/layout/orgChart1"/>
    <dgm:cxn modelId="{ACFA0327-B425-D742-B977-6DC908096019}" type="presParOf" srcId="{5D6E1D76-0FC0-CD43-9AA6-17A85BAA54DC}" destId="{8DB9D23B-E4FC-6B45-AC81-9E0742226F98}" srcOrd="3" destOrd="0" presId="urn:microsoft.com/office/officeart/2005/8/layout/orgChart1"/>
    <dgm:cxn modelId="{80B37683-E18F-F04D-A683-C1C95415D3A4}" type="presParOf" srcId="{8DB9D23B-E4FC-6B45-AC81-9E0742226F98}" destId="{66C4A73A-D4C7-1842-872E-2BF20C165B55}" srcOrd="0" destOrd="0" presId="urn:microsoft.com/office/officeart/2005/8/layout/orgChart1"/>
    <dgm:cxn modelId="{F6BC991F-1557-A94A-995F-69564B33B184}" type="presParOf" srcId="{66C4A73A-D4C7-1842-872E-2BF20C165B55}" destId="{725E1B2C-119B-C44D-8468-3DF6B0FED469}" srcOrd="0" destOrd="0" presId="urn:microsoft.com/office/officeart/2005/8/layout/orgChart1"/>
    <dgm:cxn modelId="{488C5427-E70E-A940-B505-C2D79B3087CE}" type="presParOf" srcId="{66C4A73A-D4C7-1842-872E-2BF20C165B55}" destId="{74716BD9-6C5E-4A43-8D52-45778662D717}" srcOrd="1" destOrd="0" presId="urn:microsoft.com/office/officeart/2005/8/layout/orgChart1"/>
    <dgm:cxn modelId="{82D9008F-EF73-C240-8EFD-F92B4BCEA942}" type="presParOf" srcId="{8DB9D23B-E4FC-6B45-AC81-9E0742226F98}" destId="{EDB36F8A-5637-B14E-841A-19FFC5A5456A}" srcOrd="1" destOrd="0" presId="urn:microsoft.com/office/officeart/2005/8/layout/orgChart1"/>
    <dgm:cxn modelId="{DA59B2F1-5F9E-5E4E-95F0-3877E816673E}" type="presParOf" srcId="{EDB36F8A-5637-B14E-841A-19FFC5A5456A}" destId="{FBC9A439-3046-1442-BFA1-3B9D7C8A997F}" srcOrd="0" destOrd="0" presId="urn:microsoft.com/office/officeart/2005/8/layout/orgChart1"/>
    <dgm:cxn modelId="{30A2B1FF-AE35-2649-B28A-3D901293F1A7}" type="presParOf" srcId="{EDB36F8A-5637-B14E-841A-19FFC5A5456A}" destId="{F3D93864-9653-1B4B-99D5-D03F682705FE}" srcOrd="1" destOrd="0" presId="urn:microsoft.com/office/officeart/2005/8/layout/orgChart1"/>
    <dgm:cxn modelId="{60ACAD3D-6560-6040-9D22-2CA10B833219}" type="presParOf" srcId="{F3D93864-9653-1B4B-99D5-D03F682705FE}" destId="{277BE2F9-CC59-1446-A0AC-604654A2C8FD}" srcOrd="0" destOrd="0" presId="urn:microsoft.com/office/officeart/2005/8/layout/orgChart1"/>
    <dgm:cxn modelId="{FFC238A9-C536-6B42-A028-2950D579566B}" type="presParOf" srcId="{277BE2F9-CC59-1446-A0AC-604654A2C8FD}" destId="{64C41418-E7AD-AC4C-A11F-6E16DBAF0835}" srcOrd="0" destOrd="0" presId="urn:microsoft.com/office/officeart/2005/8/layout/orgChart1"/>
    <dgm:cxn modelId="{B6FD75D9-943A-604D-99FB-519E0CCBB449}" type="presParOf" srcId="{277BE2F9-CC59-1446-A0AC-604654A2C8FD}" destId="{5F564AB2-3ECC-4E4C-B69B-7E90295921B1}" srcOrd="1" destOrd="0" presId="urn:microsoft.com/office/officeart/2005/8/layout/orgChart1"/>
    <dgm:cxn modelId="{29946601-EA7D-EF4A-8CC0-8A441716FFF3}" type="presParOf" srcId="{F3D93864-9653-1B4B-99D5-D03F682705FE}" destId="{EC901426-0BE5-744F-B225-5E22AD9D43DE}" srcOrd="1" destOrd="0" presId="urn:microsoft.com/office/officeart/2005/8/layout/orgChart1"/>
    <dgm:cxn modelId="{D1654DDB-C825-C84B-979F-35619E689DF5}" type="presParOf" srcId="{F3D93864-9653-1B4B-99D5-D03F682705FE}" destId="{01D59A46-A6DC-5647-938F-1D92158D3687}" srcOrd="2" destOrd="0" presId="urn:microsoft.com/office/officeart/2005/8/layout/orgChart1"/>
    <dgm:cxn modelId="{E2DD4A19-9E06-B540-AB3F-EB797FDD9711}" type="presParOf" srcId="{EDB36F8A-5637-B14E-841A-19FFC5A5456A}" destId="{89F60BA3-E8F6-BF4D-B65E-839E901DC3CE}" srcOrd="2" destOrd="0" presId="urn:microsoft.com/office/officeart/2005/8/layout/orgChart1"/>
    <dgm:cxn modelId="{BDD7E9BD-0451-C34E-88FD-807B82E89444}" type="presParOf" srcId="{EDB36F8A-5637-B14E-841A-19FFC5A5456A}" destId="{9ABF0837-BDFE-1145-B6A5-7EE7C1F398DD}" srcOrd="3" destOrd="0" presId="urn:microsoft.com/office/officeart/2005/8/layout/orgChart1"/>
    <dgm:cxn modelId="{09442E0F-3422-BC41-BAD4-11D6D06891CF}" type="presParOf" srcId="{9ABF0837-BDFE-1145-B6A5-7EE7C1F398DD}" destId="{6CFE357B-8802-534B-9033-57E9422C3E4E}" srcOrd="0" destOrd="0" presId="urn:microsoft.com/office/officeart/2005/8/layout/orgChart1"/>
    <dgm:cxn modelId="{983B4A76-5B55-9448-BBAF-3054CA197987}" type="presParOf" srcId="{6CFE357B-8802-534B-9033-57E9422C3E4E}" destId="{28739A5D-5C7B-6941-AFA1-9E7AFD2F5CC3}" srcOrd="0" destOrd="0" presId="urn:microsoft.com/office/officeart/2005/8/layout/orgChart1"/>
    <dgm:cxn modelId="{0B1E4AFF-AD04-7C46-B779-E3159883C57E}" type="presParOf" srcId="{6CFE357B-8802-534B-9033-57E9422C3E4E}" destId="{EE6CEE5D-C812-CA43-BC92-97EBE06BAA0D}" srcOrd="1" destOrd="0" presId="urn:microsoft.com/office/officeart/2005/8/layout/orgChart1"/>
    <dgm:cxn modelId="{B3BEFF9B-63DD-E146-BA57-6EEBB2872E6B}" type="presParOf" srcId="{9ABF0837-BDFE-1145-B6A5-7EE7C1F398DD}" destId="{091BC706-CCE6-6C4D-B2EF-2C9476410EB3}" srcOrd="1" destOrd="0" presId="urn:microsoft.com/office/officeart/2005/8/layout/orgChart1"/>
    <dgm:cxn modelId="{F11E06BA-7AA8-D645-8B73-7706D673DA09}" type="presParOf" srcId="{9ABF0837-BDFE-1145-B6A5-7EE7C1F398DD}" destId="{1724A2D6-4AC6-D746-BB9D-DB925E4B85EB}" srcOrd="2" destOrd="0" presId="urn:microsoft.com/office/officeart/2005/8/layout/orgChart1"/>
    <dgm:cxn modelId="{565EEA0D-9C2E-2848-B8B0-57FEDED0983C}" type="presParOf" srcId="{8DB9D23B-E4FC-6B45-AC81-9E0742226F98}" destId="{8B22B6FF-ACA2-E54A-888C-FB3D3281C39E}" srcOrd="2" destOrd="0" presId="urn:microsoft.com/office/officeart/2005/8/layout/orgChart1"/>
    <dgm:cxn modelId="{F732393F-ED5B-C646-A016-B7E644F53ABA}" type="presParOf" srcId="{5D6E1D76-0FC0-CD43-9AA6-17A85BAA54DC}" destId="{83C8938D-5D0D-0D49-B4FD-2E4FCAEAD958}" srcOrd="4" destOrd="0" presId="urn:microsoft.com/office/officeart/2005/8/layout/orgChart1"/>
    <dgm:cxn modelId="{2C98AC38-095F-044E-AF4D-F501B5FEFEFC}" type="presParOf" srcId="{5D6E1D76-0FC0-CD43-9AA6-17A85BAA54DC}" destId="{78E2C2EC-FB5F-E742-B033-88336F011E56}" srcOrd="5" destOrd="0" presId="urn:microsoft.com/office/officeart/2005/8/layout/orgChart1"/>
    <dgm:cxn modelId="{39D7AA2F-0696-5F45-B9BC-E8707BADD86A}" type="presParOf" srcId="{78E2C2EC-FB5F-E742-B033-88336F011E56}" destId="{66597A79-0C9D-9644-A8C0-58B9FAE7872F}" srcOrd="0" destOrd="0" presId="urn:microsoft.com/office/officeart/2005/8/layout/orgChart1"/>
    <dgm:cxn modelId="{9FABBAD4-1AA6-BA4D-A25A-27737DCCCFE6}" type="presParOf" srcId="{66597A79-0C9D-9644-A8C0-58B9FAE7872F}" destId="{99F694B4-346B-CF43-AA33-1AA1AAB2082F}" srcOrd="0" destOrd="0" presId="urn:microsoft.com/office/officeart/2005/8/layout/orgChart1"/>
    <dgm:cxn modelId="{704DB57B-BFC4-A346-82DF-C812146B17FE}" type="presParOf" srcId="{66597A79-0C9D-9644-A8C0-58B9FAE7872F}" destId="{35F5E091-AA53-714C-BC5E-763785E81855}" srcOrd="1" destOrd="0" presId="urn:microsoft.com/office/officeart/2005/8/layout/orgChart1"/>
    <dgm:cxn modelId="{B1CF453E-AFB0-1547-BE8F-8F4BC7FBF057}" type="presParOf" srcId="{78E2C2EC-FB5F-E742-B033-88336F011E56}" destId="{9872E361-B4C8-FC47-888E-B2033B9D5D89}" srcOrd="1" destOrd="0" presId="urn:microsoft.com/office/officeart/2005/8/layout/orgChart1"/>
    <dgm:cxn modelId="{D954EC28-1941-E143-8DED-E5D43DB22C6D}" type="presParOf" srcId="{9872E361-B4C8-FC47-888E-B2033B9D5D89}" destId="{ED09036C-BA9B-584D-BD5B-10656F134AA6}" srcOrd="0" destOrd="0" presId="urn:microsoft.com/office/officeart/2005/8/layout/orgChart1"/>
    <dgm:cxn modelId="{37C9032B-B836-BA48-9D54-2A47354D61E7}" type="presParOf" srcId="{9872E361-B4C8-FC47-888E-B2033B9D5D89}" destId="{18AD045D-7066-C947-B7E9-DB8D6026D8CD}" srcOrd="1" destOrd="0" presId="urn:microsoft.com/office/officeart/2005/8/layout/orgChart1"/>
    <dgm:cxn modelId="{72E0C682-0EDE-3D49-BF96-58C0ECE80AF6}" type="presParOf" srcId="{18AD045D-7066-C947-B7E9-DB8D6026D8CD}" destId="{859951FE-0EC6-7E43-A032-69D375AA1CE5}" srcOrd="0" destOrd="0" presId="urn:microsoft.com/office/officeart/2005/8/layout/orgChart1"/>
    <dgm:cxn modelId="{9F8CC05D-733C-FF4B-898B-708BCEAF3174}" type="presParOf" srcId="{859951FE-0EC6-7E43-A032-69D375AA1CE5}" destId="{05B8C800-8121-A348-875F-B22A6E37584D}" srcOrd="0" destOrd="0" presId="urn:microsoft.com/office/officeart/2005/8/layout/orgChart1"/>
    <dgm:cxn modelId="{5188975C-9713-EB45-B8CA-F4697AF5DC7B}" type="presParOf" srcId="{859951FE-0EC6-7E43-A032-69D375AA1CE5}" destId="{342BD5CF-21A1-8046-900F-A48C25EDA30D}" srcOrd="1" destOrd="0" presId="urn:microsoft.com/office/officeart/2005/8/layout/orgChart1"/>
    <dgm:cxn modelId="{EB195AC7-F0FB-D24E-8848-10A5B272392B}" type="presParOf" srcId="{18AD045D-7066-C947-B7E9-DB8D6026D8CD}" destId="{49586C23-740F-E64E-9250-E97FACBE63A6}" srcOrd="1" destOrd="0" presId="urn:microsoft.com/office/officeart/2005/8/layout/orgChart1"/>
    <dgm:cxn modelId="{0F74E5BD-5FB9-E54E-B11A-E545229B7A71}" type="presParOf" srcId="{18AD045D-7066-C947-B7E9-DB8D6026D8CD}" destId="{08BD30B8-03B5-8A4F-A8E6-4EC3A59020E1}" srcOrd="2" destOrd="0" presId="urn:microsoft.com/office/officeart/2005/8/layout/orgChart1"/>
    <dgm:cxn modelId="{28B9EA00-8462-A844-9A53-BEC6AADA1589}" type="presParOf" srcId="{9872E361-B4C8-FC47-888E-B2033B9D5D89}" destId="{57C7950F-71B7-1643-BC07-2740E281C0A7}" srcOrd="2" destOrd="0" presId="urn:microsoft.com/office/officeart/2005/8/layout/orgChart1"/>
    <dgm:cxn modelId="{F6A78D2E-F03B-E94C-B9AA-33C741BE939C}" type="presParOf" srcId="{9872E361-B4C8-FC47-888E-B2033B9D5D89}" destId="{08F46BCC-39D7-7B49-8632-179F6C453A31}" srcOrd="3" destOrd="0" presId="urn:microsoft.com/office/officeart/2005/8/layout/orgChart1"/>
    <dgm:cxn modelId="{329E1439-115A-4C47-8FF6-410A0A7EC4A4}" type="presParOf" srcId="{08F46BCC-39D7-7B49-8632-179F6C453A31}" destId="{A55B6718-EB2F-F94F-8BD8-215704E00C5D}" srcOrd="0" destOrd="0" presId="urn:microsoft.com/office/officeart/2005/8/layout/orgChart1"/>
    <dgm:cxn modelId="{CAA44D65-B1E2-A044-B5D2-1563DD9C5701}" type="presParOf" srcId="{A55B6718-EB2F-F94F-8BD8-215704E00C5D}" destId="{F64666A6-24E0-0F43-8934-5EB9322FA906}" srcOrd="0" destOrd="0" presId="urn:microsoft.com/office/officeart/2005/8/layout/orgChart1"/>
    <dgm:cxn modelId="{B0CB8E21-6D65-C345-922E-410AD656154F}" type="presParOf" srcId="{A55B6718-EB2F-F94F-8BD8-215704E00C5D}" destId="{27A25183-128F-B242-B9CB-AF7DE21EF558}" srcOrd="1" destOrd="0" presId="urn:microsoft.com/office/officeart/2005/8/layout/orgChart1"/>
    <dgm:cxn modelId="{6C759F47-A4A6-B34E-82EA-C16BF3F8496E}" type="presParOf" srcId="{08F46BCC-39D7-7B49-8632-179F6C453A31}" destId="{9D312437-6548-4F47-A1E6-1CB448BCAA76}" srcOrd="1" destOrd="0" presId="urn:microsoft.com/office/officeart/2005/8/layout/orgChart1"/>
    <dgm:cxn modelId="{E31C11FF-0DB6-7E47-AF6F-C193C7A7C5FF}" type="presParOf" srcId="{08F46BCC-39D7-7B49-8632-179F6C453A31}" destId="{C0E656C8-8F56-5846-A526-0C4738C99456}" srcOrd="2" destOrd="0" presId="urn:microsoft.com/office/officeart/2005/8/layout/orgChart1"/>
    <dgm:cxn modelId="{EAEF4D63-1232-0E42-8BA0-928F58CE2A04}" type="presParOf" srcId="{78E2C2EC-FB5F-E742-B033-88336F011E56}" destId="{2667F983-E91D-4F4D-B066-FBAAAD21B0BA}" srcOrd="2" destOrd="0" presId="urn:microsoft.com/office/officeart/2005/8/layout/orgChart1"/>
    <dgm:cxn modelId="{728F2095-8B79-8040-8B23-76EE060DA47D}" type="presParOf" srcId="{628CFC4D-3DC1-C040-8A73-34AC11B5D345}" destId="{7E127C5B-1FE3-EA4B-9F52-016F103423D1}"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F27FE55-C2C9-6E49-A7F1-D9F9B0F87086}" type="doc">
      <dgm:prSet loTypeId="urn:microsoft.com/office/officeart/2005/8/layout/cycle5" loCatId="" qsTypeId="urn:microsoft.com/office/officeart/2005/8/quickstyle/simple4" qsCatId="simple" csTypeId="urn:microsoft.com/office/officeart/2005/8/colors/accent1_2" csCatId="accent1" phldr="1"/>
      <dgm:spPr/>
      <dgm:t>
        <a:bodyPr/>
        <a:lstStyle/>
        <a:p>
          <a:endParaRPr lang="es-ES_tradnl"/>
        </a:p>
      </dgm:t>
    </dgm:pt>
    <dgm:pt modelId="{D30422E8-C94F-494C-A1D1-FAB6B4C5CCA0}">
      <dgm:prSet phldrT="[Texto]"/>
      <dgm:spPr>
        <a:solidFill>
          <a:srgbClr val="2190CF"/>
        </a:solidFill>
      </dgm:spPr>
      <dgm:t>
        <a:bodyPr/>
        <a:lstStyle/>
        <a:p>
          <a:r>
            <a:rPr lang="es-ES_tradnl" b="0" i="0" dirty="0" err="1">
              <a:latin typeface="Poppins Medium" charset="0"/>
              <a:ea typeface="Poppins Medium" charset="0"/>
              <a:cs typeface="Poppins Medium" charset="0"/>
            </a:rPr>
            <a:t>Lorem</a:t>
          </a:r>
          <a:r>
            <a:rPr lang="es-ES_tradnl" b="0" i="0" dirty="0">
              <a:latin typeface="Poppins Medium" charset="0"/>
              <a:ea typeface="Poppins Medium" charset="0"/>
              <a:cs typeface="Poppins Medium" charset="0"/>
            </a:rPr>
            <a:t> </a:t>
          </a:r>
          <a:r>
            <a:rPr lang="es-ES_tradnl" b="0" i="0" dirty="0" err="1">
              <a:latin typeface="Poppins Medium" charset="0"/>
              <a:ea typeface="Poppins Medium" charset="0"/>
              <a:cs typeface="Poppins Medium" charset="0"/>
            </a:rPr>
            <a:t>ipsum</a:t>
          </a:r>
          <a:endParaRPr lang="es-ES_tradnl" b="0" i="0" dirty="0">
            <a:latin typeface="Poppins Medium" charset="0"/>
            <a:ea typeface="Poppins Medium" charset="0"/>
            <a:cs typeface="Poppins Medium" charset="0"/>
          </a:endParaRPr>
        </a:p>
      </dgm:t>
    </dgm:pt>
    <dgm:pt modelId="{D0A354EA-98E5-7C44-AB9F-948B84CAD242}" type="parTrans" cxnId="{152CD0CC-0B93-8341-9578-1A78319AB396}">
      <dgm:prSet/>
      <dgm:spPr/>
      <dgm:t>
        <a:bodyPr/>
        <a:lstStyle/>
        <a:p>
          <a:endParaRPr lang="es-ES_tradnl"/>
        </a:p>
      </dgm:t>
    </dgm:pt>
    <dgm:pt modelId="{4CD022EF-B8C8-4C4C-A3C5-C6A65D9106F6}" type="sibTrans" cxnId="{152CD0CC-0B93-8341-9578-1A78319AB396}">
      <dgm:prSet/>
      <dgm:spPr/>
      <dgm:t>
        <a:bodyPr/>
        <a:lstStyle/>
        <a:p>
          <a:endParaRPr lang="es-ES_tradnl"/>
        </a:p>
      </dgm:t>
    </dgm:pt>
    <dgm:pt modelId="{5916C73B-306A-5745-809A-B39190C11DAA}">
      <dgm:prSet phldrT="[Texto]"/>
      <dgm:spPr>
        <a:solidFill>
          <a:srgbClr val="F8B03A"/>
        </a:solidFill>
      </dgm:spPr>
      <dgm:t>
        <a:bodyPr/>
        <a:lstStyle/>
        <a:p>
          <a:r>
            <a:rPr lang="es-ES_tradnl" b="0" i="0" dirty="0" err="1">
              <a:latin typeface="Poppins Medium" charset="0"/>
              <a:ea typeface="Poppins Medium" charset="0"/>
              <a:cs typeface="Poppins Medium" charset="0"/>
            </a:rPr>
            <a:t>Lorem</a:t>
          </a:r>
          <a:r>
            <a:rPr lang="es-ES_tradnl" b="0" i="0" dirty="0">
              <a:latin typeface="Poppins Medium" charset="0"/>
              <a:ea typeface="Poppins Medium" charset="0"/>
              <a:cs typeface="Poppins Medium" charset="0"/>
            </a:rPr>
            <a:t> </a:t>
          </a:r>
          <a:r>
            <a:rPr lang="es-ES_tradnl" b="0" i="0" dirty="0" err="1">
              <a:latin typeface="Poppins Medium" charset="0"/>
              <a:ea typeface="Poppins Medium" charset="0"/>
              <a:cs typeface="Poppins Medium" charset="0"/>
            </a:rPr>
            <a:t>ipsum</a:t>
          </a:r>
          <a:endParaRPr lang="es-ES_tradnl" b="0" i="0" dirty="0">
            <a:latin typeface="Poppins Medium" charset="0"/>
            <a:ea typeface="Poppins Medium" charset="0"/>
            <a:cs typeface="Poppins Medium" charset="0"/>
          </a:endParaRPr>
        </a:p>
      </dgm:t>
    </dgm:pt>
    <dgm:pt modelId="{56A365BA-B2B0-5D43-89CD-4CF34654713A}" type="parTrans" cxnId="{126B51B8-8F6A-AE4D-9BD3-3B8762316B49}">
      <dgm:prSet/>
      <dgm:spPr/>
      <dgm:t>
        <a:bodyPr/>
        <a:lstStyle/>
        <a:p>
          <a:endParaRPr lang="es-ES_tradnl"/>
        </a:p>
      </dgm:t>
    </dgm:pt>
    <dgm:pt modelId="{615BDF11-D1E3-184E-9871-F785D92B1884}" type="sibTrans" cxnId="{126B51B8-8F6A-AE4D-9BD3-3B8762316B49}">
      <dgm:prSet/>
      <dgm:spPr/>
      <dgm:t>
        <a:bodyPr/>
        <a:lstStyle/>
        <a:p>
          <a:endParaRPr lang="es-ES_tradnl"/>
        </a:p>
      </dgm:t>
    </dgm:pt>
    <dgm:pt modelId="{A162E5E2-0666-2941-A100-C91CC83DC138}">
      <dgm:prSet phldrT="[Texto]"/>
      <dgm:spPr>
        <a:solidFill>
          <a:srgbClr val="17ABE3"/>
        </a:solidFill>
      </dgm:spPr>
      <dgm:t>
        <a:bodyPr/>
        <a:lstStyle/>
        <a:p>
          <a:r>
            <a:rPr lang="es-ES_tradnl" b="0" i="0" dirty="0" err="1">
              <a:latin typeface="Poppins Medium" charset="0"/>
              <a:ea typeface="Poppins Medium" charset="0"/>
              <a:cs typeface="Poppins Medium" charset="0"/>
            </a:rPr>
            <a:t>Lorem</a:t>
          </a:r>
          <a:r>
            <a:rPr lang="es-ES_tradnl" b="0" i="0" dirty="0">
              <a:latin typeface="Poppins Medium" charset="0"/>
              <a:ea typeface="Poppins Medium" charset="0"/>
              <a:cs typeface="Poppins Medium" charset="0"/>
            </a:rPr>
            <a:t> </a:t>
          </a:r>
          <a:r>
            <a:rPr lang="es-ES_tradnl" b="0" i="0" dirty="0" err="1">
              <a:latin typeface="Poppins Medium" charset="0"/>
              <a:ea typeface="Poppins Medium" charset="0"/>
              <a:cs typeface="Poppins Medium" charset="0"/>
            </a:rPr>
            <a:t>ipsum</a:t>
          </a:r>
          <a:endParaRPr lang="es-ES_tradnl" b="0" i="0" dirty="0">
            <a:latin typeface="Poppins Medium" charset="0"/>
            <a:ea typeface="Poppins Medium" charset="0"/>
            <a:cs typeface="Poppins Medium" charset="0"/>
          </a:endParaRPr>
        </a:p>
      </dgm:t>
    </dgm:pt>
    <dgm:pt modelId="{262958D3-E092-EF4C-9086-B815081D996D}" type="parTrans" cxnId="{EF94EC05-9BC8-1948-A02F-996A76AF2B75}">
      <dgm:prSet/>
      <dgm:spPr/>
      <dgm:t>
        <a:bodyPr/>
        <a:lstStyle/>
        <a:p>
          <a:endParaRPr lang="es-ES_tradnl"/>
        </a:p>
      </dgm:t>
    </dgm:pt>
    <dgm:pt modelId="{A28F5F7B-E003-124F-9BF0-1AD319DB7C6D}" type="sibTrans" cxnId="{EF94EC05-9BC8-1948-A02F-996A76AF2B75}">
      <dgm:prSet/>
      <dgm:spPr/>
      <dgm:t>
        <a:bodyPr/>
        <a:lstStyle/>
        <a:p>
          <a:endParaRPr lang="es-ES_tradnl"/>
        </a:p>
      </dgm:t>
    </dgm:pt>
    <dgm:pt modelId="{6771EF00-EEA6-7C49-BCC1-C769D8F9F551}">
      <dgm:prSet phldrT="[Texto]"/>
      <dgm:spPr>
        <a:solidFill>
          <a:srgbClr val="FED183"/>
        </a:solidFill>
      </dgm:spPr>
      <dgm:t>
        <a:bodyPr/>
        <a:lstStyle/>
        <a:p>
          <a:r>
            <a:rPr lang="es-ES_tradnl" b="0" i="0" dirty="0" err="1">
              <a:latin typeface="Poppins Medium" charset="0"/>
              <a:ea typeface="Poppins Medium" charset="0"/>
              <a:cs typeface="Poppins Medium" charset="0"/>
            </a:rPr>
            <a:t>Lorem</a:t>
          </a:r>
          <a:r>
            <a:rPr lang="es-ES_tradnl" b="0" i="0" dirty="0">
              <a:latin typeface="Poppins Medium" charset="0"/>
              <a:ea typeface="Poppins Medium" charset="0"/>
              <a:cs typeface="Poppins Medium" charset="0"/>
            </a:rPr>
            <a:t> </a:t>
          </a:r>
          <a:r>
            <a:rPr lang="es-ES_tradnl" b="0" i="0" dirty="0" err="1">
              <a:latin typeface="Poppins Medium" charset="0"/>
              <a:ea typeface="Poppins Medium" charset="0"/>
              <a:cs typeface="Poppins Medium" charset="0"/>
            </a:rPr>
            <a:t>ipsum</a:t>
          </a:r>
          <a:endParaRPr lang="es-ES_tradnl" b="0" i="0" dirty="0">
            <a:latin typeface="Poppins Medium" charset="0"/>
            <a:ea typeface="Poppins Medium" charset="0"/>
            <a:cs typeface="Poppins Medium" charset="0"/>
          </a:endParaRPr>
        </a:p>
      </dgm:t>
    </dgm:pt>
    <dgm:pt modelId="{069988FE-8421-AE4B-970E-BC0E585CA852}" type="parTrans" cxnId="{BF6F2F67-D5DE-F74D-A913-A736316E2C19}">
      <dgm:prSet/>
      <dgm:spPr/>
      <dgm:t>
        <a:bodyPr/>
        <a:lstStyle/>
        <a:p>
          <a:endParaRPr lang="es-ES_tradnl"/>
        </a:p>
      </dgm:t>
    </dgm:pt>
    <dgm:pt modelId="{6AE66596-2D79-4741-9D56-2CC2F9B5C474}" type="sibTrans" cxnId="{BF6F2F67-D5DE-F74D-A913-A736316E2C19}">
      <dgm:prSet/>
      <dgm:spPr/>
      <dgm:t>
        <a:bodyPr/>
        <a:lstStyle/>
        <a:p>
          <a:endParaRPr lang="es-ES_tradnl"/>
        </a:p>
      </dgm:t>
    </dgm:pt>
    <dgm:pt modelId="{2E969543-05B6-1E4D-8914-9D025D5FA4BD}" type="pres">
      <dgm:prSet presAssocID="{4F27FE55-C2C9-6E49-A7F1-D9F9B0F87086}" presName="cycle" presStyleCnt="0">
        <dgm:presLayoutVars>
          <dgm:dir/>
          <dgm:resizeHandles val="exact"/>
        </dgm:presLayoutVars>
      </dgm:prSet>
      <dgm:spPr/>
    </dgm:pt>
    <dgm:pt modelId="{0873BDFD-A695-3D45-AA04-26D68390CE99}" type="pres">
      <dgm:prSet presAssocID="{D30422E8-C94F-494C-A1D1-FAB6B4C5CCA0}" presName="node" presStyleLbl="node1" presStyleIdx="0" presStyleCnt="4">
        <dgm:presLayoutVars>
          <dgm:bulletEnabled val="1"/>
        </dgm:presLayoutVars>
      </dgm:prSet>
      <dgm:spPr/>
    </dgm:pt>
    <dgm:pt modelId="{F9ED925A-EBA3-AF48-90D7-B77480485AF5}" type="pres">
      <dgm:prSet presAssocID="{D30422E8-C94F-494C-A1D1-FAB6B4C5CCA0}" presName="spNode" presStyleCnt="0"/>
      <dgm:spPr/>
    </dgm:pt>
    <dgm:pt modelId="{BF7D2A8A-8D25-C04E-BD63-722F230257E9}" type="pres">
      <dgm:prSet presAssocID="{4CD022EF-B8C8-4C4C-A3C5-C6A65D9106F6}" presName="sibTrans" presStyleLbl="sibTrans1D1" presStyleIdx="0" presStyleCnt="4"/>
      <dgm:spPr/>
    </dgm:pt>
    <dgm:pt modelId="{AF2D69B8-6DD3-F742-A41D-F4722E4D7076}" type="pres">
      <dgm:prSet presAssocID="{5916C73B-306A-5745-809A-B39190C11DAA}" presName="node" presStyleLbl="node1" presStyleIdx="1" presStyleCnt="4">
        <dgm:presLayoutVars>
          <dgm:bulletEnabled val="1"/>
        </dgm:presLayoutVars>
      </dgm:prSet>
      <dgm:spPr/>
    </dgm:pt>
    <dgm:pt modelId="{778F0737-5DB4-2143-9FF7-8911E9C056E6}" type="pres">
      <dgm:prSet presAssocID="{5916C73B-306A-5745-809A-B39190C11DAA}" presName="spNode" presStyleCnt="0"/>
      <dgm:spPr/>
    </dgm:pt>
    <dgm:pt modelId="{9784A0B9-2458-814E-97BD-521048F3D47A}" type="pres">
      <dgm:prSet presAssocID="{615BDF11-D1E3-184E-9871-F785D92B1884}" presName="sibTrans" presStyleLbl="sibTrans1D1" presStyleIdx="1" presStyleCnt="4"/>
      <dgm:spPr/>
    </dgm:pt>
    <dgm:pt modelId="{3A259BF4-2155-E745-9288-637BBD91461F}" type="pres">
      <dgm:prSet presAssocID="{A162E5E2-0666-2941-A100-C91CC83DC138}" presName="node" presStyleLbl="node1" presStyleIdx="2" presStyleCnt="4">
        <dgm:presLayoutVars>
          <dgm:bulletEnabled val="1"/>
        </dgm:presLayoutVars>
      </dgm:prSet>
      <dgm:spPr/>
    </dgm:pt>
    <dgm:pt modelId="{55C8EC97-78DB-9748-B3F8-FFCFFE111D5F}" type="pres">
      <dgm:prSet presAssocID="{A162E5E2-0666-2941-A100-C91CC83DC138}" presName="spNode" presStyleCnt="0"/>
      <dgm:spPr/>
    </dgm:pt>
    <dgm:pt modelId="{A24FA371-A1A7-244C-AD95-D62FC0416332}" type="pres">
      <dgm:prSet presAssocID="{A28F5F7B-E003-124F-9BF0-1AD319DB7C6D}" presName="sibTrans" presStyleLbl="sibTrans1D1" presStyleIdx="2" presStyleCnt="4"/>
      <dgm:spPr/>
    </dgm:pt>
    <dgm:pt modelId="{CEECA37D-AF38-1744-8C16-4E6A880DECA3}" type="pres">
      <dgm:prSet presAssocID="{6771EF00-EEA6-7C49-BCC1-C769D8F9F551}" presName="node" presStyleLbl="node1" presStyleIdx="3" presStyleCnt="4">
        <dgm:presLayoutVars>
          <dgm:bulletEnabled val="1"/>
        </dgm:presLayoutVars>
      </dgm:prSet>
      <dgm:spPr/>
    </dgm:pt>
    <dgm:pt modelId="{CA4E0C88-22B6-4B48-A686-6A752008F903}" type="pres">
      <dgm:prSet presAssocID="{6771EF00-EEA6-7C49-BCC1-C769D8F9F551}" presName="spNode" presStyleCnt="0"/>
      <dgm:spPr/>
    </dgm:pt>
    <dgm:pt modelId="{33239988-B4F4-CA4C-9DED-9078E7FCD187}" type="pres">
      <dgm:prSet presAssocID="{6AE66596-2D79-4741-9D56-2CC2F9B5C474}" presName="sibTrans" presStyleLbl="sibTrans1D1" presStyleIdx="3" presStyleCnt="4"/>
      <dgm:spPr/>
    </dgm:pt>
  </dgm:ptLst>
  <dgm:cxnLst>
    <dgm:cxn modelId="{1605F078-E29B-C142-A4C0-0050151DCF6C}" type="presOf" srcId="{A162E5E2-0666-2941-A100-C91CC83DC138}" destId="{3A259BF4-2155-E745-9288-637BBD91461F}" srcOrd="0" destOrd="0" presId="urn:microsoft.com/office/officeart/2005/8/layout/cycle5"/>
    <dgm:cxn modelId="{BF6F2F67-D5DE-F74D-A913-A736316E2C19}" srcId="{4F27FE55-C2C9-6E49-A7F1-D9F9B0F87086}" destId="{6771EF00-EEA6-7C49-BCC1-C769D8F9F551}" srcOrd="3" destOrd="0" parTransId="{069988FE-8421-AE4B-970E-BC0E585CA852}" sibTransId="{6AE66596-2D79-4741-9D56-2CC2F9B5C474}"/>
    <dgm:cxn modelId="{72B06194-2982-3447-9458-9A67C85C2F59}" type="presOf" srcId="{4F27FE55-C2C9-6E49-A7F1-D9F9B0F87086}" destId="{2E969543-05B6-1E4D-8914-9D025D5FA4BD}" srcOrd="0" destOrd="0" presId="urn:microsoft.com/office/officeart/2005/8/layout/cycle5"/>
    <dgm:cxn modelId="{126B51B8-8F6A-AE4D-9BD3-3B8762316B49}" srcId="{4F27FE55-C2C9-6E49-A7F1-D9F9B0F87086}" destId="{5916C73B-306A-5745-809A-B39190C11DAA}" srcOrd="1" destOrd="0" parTransId="{56A365BA-B2B0-5D43-89CD-4CF34654713A}" sibTransId="{615BDF11-D1E3-184E-9871-F785D92B1884}"/>
    <dgm:cxn modelId="{152CD0CC-0B93-8341-9578-1A78319AB396}" srcId="{4F27FE55-C2C9-6E49-A7F1-D9F9B0F87086}" destId="{D30422E8-C94F-494C-A1D1-FAB6B4C5CCA0}" srcOrd="0" destOrd="0" parTransId="{D0A354EA-98E5-7C44-AB9F-948B84CAD242}" sibTransId="{4CD022EF-B8C8-4C4C-A3C5-C6A65D9106F6}"/>
    <dgm:cxn modelId="{F9E08251-6186-7347-A3EB-932DB17192B6}" type="presOf" srcId="{A28F5F7B-E003-124F-9BF0-1AD319DB7C6D}" destId="{A24FA371-A1A7-244C-AD95-D62FC0416332}" srcOrd="0" destOrd="0" presId="urn:microsoft.com/office/officeart/2005/8/layout/cycle5"/>
    <dgm:cxn modelId="{0BFBB799-09D3-ED45-B7AE-7324CF3CD826}" type="presOf" srcId="{5916C73B-306A-5745-809A-B39190C11DAA}" destId="{AF2D69B8-6DD3-F742-A41D-F4722E4D7076}" srcOrd="0" destOrd="0" presId="urn:microsoft.com/office/officeart/2005/8/layout/cycle5"/>
    <dgm:cxn modelId="{EF94EC05-9BC8-1948-A02F-996A76AF2B75}" srcId="{4F27FE55-C2C9-6E49-A7F1-D9F9B0F87086}" destId="{A162E5E2-0666-2941-A100-C91CC83DC138}" srcOrd="2" destOrd="0" parTransId="{262958D3-E092-EF4C-9086-B815081D996D}" sibTransId="{A28F5F7B-E003-124F-9BF0-1AD319DB7C6D}"/>
    <dgm:cxn modelId="{150579EE-2EC9-194A-9F86-2FFEE87346F7}" type="presOf" srcId="{615BDF11-D1E3-184E-9871-F785D92B1884}" destId="{9784A0B9-2458-814E-97BD-521048F3D47A}" srcOrd="0" destOrd="0" presId="urn:microsoft.com/office/officeart/2005/8/layout/cycle5"/>
    <dgm:cxn modelId="{C80A1420-4F0C-1F46-AC10-C40D18FC6508}" type="presOf" srcId="{6AE66596-2D79-4741-9D56-2CC2F9B5C474}" destId="{33239988-B4F4-CA4C-9DED-9078E7FCD187}" srcOrd="0" destOrd="0" presId="urn:microsoft.com/office/officeart/2005/8/layout/cycle5"/>
    <dgm:cxn modelId="{379FF2E5-8B49-154A-926B-D973106967BA}" type="presOf" srcId="{4CD022EF-B8C8-4C4C-A3C5-C6A65D9106F6}" destId="{BF7D2A8A-8D25-C04E-BD63-722F230257E9}" srcOrd="0" destOrd="0" presId="urn:microsoft.com/office/officeart/2005/8/layout/cycle5"/>
    <dgm:cxn modelId="{4E581BE3-CC86-FF48-8B3B-37889EE2F4E3}" type="presOf" srcId="{6771EF00-EEA6-7C49-BCC1-C769D8F9F551}" destId="{CEECA37D-AF38-1744-8C16-4E6A880DECA3}" srcOrd="0" destOrd="0" presId="urn:microsoft.com/office/officeart/2005/8/layout/cycle5"/>
    <dgm:cxn modelId="{9907A9E8-11A1-B144-9293-9D69DD873FEC}" type="presOf" srcId="{D30422E8-C94F-494C-A1D1-FAB6B4C5CCA0}" destId="{0873BDFD-A695-3D45-AA04-26D68390CE99}" srcOrd="0" destOrd="0" presId="urn:microsoft.com/office/officeart/2005/8/layout/cycle5"/>
    <dgm:cxn modelId="{F9798E60-DF4D-7C41-A5CD-B7BF0068BD43}" type="presParOf" srcId="{2E969543-05B6-1E4D-8914-9D025D5FA4BD}" destId="{0873BDFD-A695-3D45-AA04-26D68390CE99}" srcOrd="0" destOrd="0" presId="urn:microsoft.com/office/officeart/2005/8/layout/cycle5"/>
    <dgm:cxn modelId="{AB89DF0A-CCE7-D74D-9AD7-493B174E4C3A}" type="presParOf" srcId="{2E969543-05B6-1E4D-8914-9D025D5FA4BD}" destId="{F9ED925A-EBA3-AF48-90D7-B77480485AF5}" srcOrd="1" destOrd="0" presId="urn:microsoft.com/office/officeart/2005/8/layout/cycle5"/>
    <dgm:cxn modelId="{62910C72-F95A-5B49-BECC-284618249BF5}" type="presParOf" srcId="{2E969543-05B6-1E4D-8914-9D025D5FA4BD}" destId="{BF7D2A8A-8D25-C04E-BD63-722F230257E9}" srcOrd="2" destOrd="0" presId="urn:microsoft.com/office/officeart/2005/8/layout/cycle5"/>
    <dgm:cxn modelId="{C41B2B0E-0E01-A64F-B404-4ACA3F5692A9}" type="presParOf" srcId="{2E969543-05B6-1E4D-8914-9D025D5FA4BD}" destId="{AF2D69B8-6DD3-F742-A41D-F4722E4D7076}" srcOrd="3" destOrd="0" presId="urn:microsoft.com/office/officeart/2005/8/layout/cycle5"/>
    <dgm:cxn modelId="{F2DFDEF6-EB1B-0148-96B3-6C58D403B99C}" type="presParOf" srcId="{2E969543-05B6-1E4D-8914-9D025D5FA4BD}" destId="{778F0737-5DB4-2143-9FF7-8911E9C056E6}" srcOrd="4" destOrd="0" presId="urn:microsoft.com/office/officeart/2005/8/layout/cycle5"/>
    <dgm:cxn modelId="{B7AE295B-D69D-1847-8037-C6FC379256C0}" type="presParOf" srcId="{2E969543-05B6-1E4D-8914-9D025D5FA4BD}" destId="{9784A0B9-2458-814E-97BD-521048F3D47A}" srcOrd="5" destOrd="0" presId="urn:microsoft.com/office/officeart/2005/8/layout/cycle5"/>
    <dgm:cxn modelId="{12A37E5A-0BAC-954B-81BE-A7846EE12296}" type="presParOf" srcId="{2E969543-05B6-1E4D-8914-9D025D5FA4BD}" destId="{3A259BF4-2155-E745-9288-637BBD91461F}" srcOrd="6" destOrd="0" presId="urn:microsoft.com/office/officeart/2005/8/layout/cycle5"/>
    <dgm:cxn modelId="{26E24C0C-DE0D-9A42-9FB0-8D943FE451D3}" type="presParOf" srcId="{2E969543-05B6-1E4D-8914-9D025D5FA4BD}" destId="{55C8EC97-78DB-9748-B3F8-FFCFFE111D5F}" srcOrd="7" destOrd="0" presId="urn:microsoft.com/office/officeart/2005/8/layout/cycle5"/>
    <dgm:cxn modelId="{95CE727A-5982-1E4E-92E8-50E1A8D48428}" type="presParOf" srcId="{2E969543-05B6-1E4D-8914-9D025D5FA4BD}" destId="{A24FA371-A1A7-244C-AD95-D62FC0416332}" srcOrd="8" destOrd="0" presId="urn:microsoft.com/office/officeart/2005/8/layout/cycle5"/>
    <dgm:cxn modelId="{77233E28-0F42-D84B-B002-EAFBB5D4028F}" type="presParOf" srcId="{2E969543-05B6-1E4D-8914-9D025D5FA4BD}" destId="{CEECA37D-AF38-1744-8C16-4E6A880DECA3}" srcOrd="9" destOrd="0" presId="urn:microsoft.com/office/officeart/2005/8/layout/cycle5"/>
    <dgm:cxn modelId="{8667D963-A664-9543-837B-A0746E274FE2}" type="presParOf" srcId="{2E969543-05B6-1E4D-8914-9D025D5FA4BD}" destId="{CA4E0C88-22B6-4B48-A686-6A752008F903}" srcOrd="10" destOrd="0" presId="urn:microsoft.com/office/officeart/2005/8/layout/cycle5"/>
    <dgm:cxn modelId="{38A0B104-B01D-C547-A403-D6A43AA0BF2A}" type="presParOf" srcId="{2E969543-05B6-1E4D-8914-9D025D5FA4BD}" destId="{33239988-B4F4-CA4C-9DED-9078E7FCD187}" srcOrd="11"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C7950F-71B7-1643-BC07-2740E281C0A7}">
      <dsp:nvSpPr>
        <dsp:cNvPr id="0" name=""/>
        <dsp:cNvSpPr/>
      </dsp:nvSpPr>
      <dsp:spPr>
        <a:xfrm>
          <a:off x="5847367" y="2508006"/>
          <a:ext cx="359909" cy="2243360"/>
        </a:xfrm>
        <a:custGeom>
          <a:avLst/>
          <a:gdLst/>
          <a:ahLst/>
          <a:cxnLst/>
          <a:rect l="0" t="0" r="0" b="0"/>
          <a:pathLst>
            <a:path>
              <a:moveTo>
                <a:pt x="0" y="0"/>
              </a:moveTo>
              <a:lnTo>
                <a:pt x="0" y="2243360"/>
              </a:lnTo>
              <a:lnTo>
                <a:pt x="359909" y="224336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D09036C-BA9B-584D-BD5B-10656F134AA6}">
      <dsp:nvSpPr>
        <dsp:cNvPr id="0" name=""/>
        <dsp:cNvSpPr/>
      </dsp:nvSpPr>
      <dsp:spPr>
        <a:xfrm>
          <a:off x="5847367" y="2508006"/>
          <a:ext cx="359909" cy="882005"/>
        </a:xfrm>
        <a:custGeom>
          <a:avLst/>
          <a:gdLst/>
          <a:ahLst/>
          <a:cxnLst/>
          <a:rect l="0" t="0" r="0" b="0"/>
          <a:pathLst>
            <a:path>
              <a:moveTo>
                <a:pt x="0" y="0"/>
              </a:moveTo>
              <a:lnTo>
                <a:pt x="0" y="882005"/>
              </a:lnTo>
              <a:lnTo>
                <a:pt x="359909" y="882005"/>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83C8938D-5D0D-0D49-B4FD-2E4FCAEAD958}">
      <dsp:nvSpPr>
        <dsp:cNvPr id="0" name=""/>
        <dsp:cNvSpPr/>
      </dsp:nvSpPr>
      <dsp:spPr>
        <a:xfrm>
          <a:off x="4005073" y="1146650"/>
          <a:ext cx="2802053" cy="402654"/>
        </a:xfrm>
        <a:custGeom>
          <a:avLst/>
          <a:gdLst/>
          <a:ahLst/>
          <a:cxnLst/>
          <a:rect l="0" t="0" r="0" b="0"/>
          <a:pathLst>
            <a:path>
              <a:moveTo>
                <a:pt x="0" y="0"/>
              </a:moveTo>
              <a:lnTo>
                <a:pt x="0" y="201327"/>
              </a:lnTo>
              <a:lnTo>
                <a:pt x="2802053" y="201327"/>
              </a:lnTo>
              <a:lnTo>
                <a:pt x="2802053" y="402654"/>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89F60BA3-E8F6-BF4D-B65E-839E901DC3CE}">
      <dsp:nvSpPr>
        <dsp:cNvPr id="0" name=""/>
        <dsp:cNvSpPr/>
      </dsp:nvSpPr>
      <dsp:spPr>
        <a:xfrm>
          <a:off x="3045313" y="2508006"/>
          <a:ext cx="359909" cy="2243360"/>
        </a:xfrm>
        <a:custGeom>
          <a:avLst/>
          <a:gdLst/>
          <a:ahLst/>
          <a:cxnLst/>
          <a:rect l="0" t="0" r="0" b="0"/>
          <a:pathLst>
            <a:path>
              <a:moveTo>
                <a:pt x="0" y="0"/>
              </a:moveTo>
              <a:lnTo>
                <a:pt x="0" y="2243360"/>
              </a:lnTo>
              <a:lnTo>
                <a:pt x="359909" y="224336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FBC9A439-3046-1442-BFA1-3B9D7C8A997F}">
      <dsp:nvSpPr>
        <dsp:cNvPr id="0" name=""/>
        <dsp:cNvSpPr/>
      </dsp:nvSpPr>
      <dsp:spPr>
        <a:xfrm>
          <a:off x="3045313" y="2508006"/>
          <a:ext cx="359909" cy="882005"/>
        </a:xfrm>
        <a:custGeom>
          <a:avLst/>
          <a:gdLst/>
          <a:ahLst/>
          <a:cxnLst/>
          <a:rect l="0" t="0" r="0" b="0"/>
          <a:pathLst>
            <a:path>
              <a:moveTo>
                <a:pt x="0" y="0"/>
              </a:moveTo>
              <a:lnTo>
                <a:pt x="0" y="882005"/>
              </a:lnTo>
              <a:lnTo>
                <a:pt x="359909" y="882005"/>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55463244-E5D7-3541-BA78-DC52F66CB8DB}">
      <dsp:nvSpPr>
        <dsp:cNvPr id="0" name=""/>
        <dsp:cNvSpPr/>
      </dsp:nvSpPr>
      <dsp:spPr>
        <a:xfrm>
          <a:off x="3959353" y="1146650"/>
          <a:ext cx="91440" cy="402654"/>
        </a:xfrm>
        <a:custGeom>
          <a:avLst/>
          <a:gdLst/>
          <a:ahLst/>
          <a:cxnLst/>
          <a:rect l="0" t="0" r="0" b="0"/>
          <a:pathLst>
            <a:path>
              <a:moveTo>
                <a:pt x="45720" y="0"/>
              </a:moveTo>
              <a:lnTo>
                <a:pt x="45720" y="402654"/>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6ED64AB4-E6E1-CC4C-A049-3E26B6CF798F}">
      <dsp:nvSpPr>
        <dsp:cNvPr id="0" name=""/>
        <dsp:cNvSpPr/>
      </dsp:nvSpPr>
      <dsp:spPr>
        <a:xfrm>
          <a:off x="243260" y="2508006"/>
          <a:ext cx="359909" cy="2243360"/>
        </a:xfrm>
        <a:custGeom>
          <a:avLst/>
          <a:gdLst/>
          <a:ahLst/>
          <a:cxnLst/>
          <a:rect l="0" t="0" r="0" b="0"/>
          <a:pathLst>
            <a:path>
              <a:moveTo>
                <a:pt x="0" y="0"/>
              </a:moveTo>
              <a:lnTo>
                <a:pt x="0" y="2243360"/>
              </a:lnTo>
              <a:lnTo>
                <a:pt x="359909" y="224336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34E0784-B679-A942-BE43-854BA5B624B5}">
      <dsp:nvSpPr>
        <dsp:cNvPr id="0" name=""/>
        <dsp:cNvSpPr/>
      </dsp:nvSpPr>
      <dsp:spPr>
        <a:xfrm>
          <a:off x="243260" y="2508006"/>
          <a:ext cx="359909" cy="815221"/>
        </a:xfrm>
        <a:custGeom>
          <a:avLst/>
          <a:gdLst/>
          <a:ahLst/>
          <a:cxnLst/>
          <a:rect l="0" t="0" r="0" b="0"/>
          <a:pathLst>
            <a:path>
              <a:moveTo>
                <a:pt x="0" y="0"/>
              </a:moveTo>
              <a:lnTo>
                <a:pt x="0" y="815221"/>
              </a:lnTo>
              <a:lnTo>
                <a:pt x="359909" y="815221"/>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7B0C3FA-DF1C-6646-8A27-F114AF5A9EE8}">
      <dsp:nvSpPr>
        <dsp:cNvPr id="0" name=""/>
        <dsp:cNvSpPr/>
      </dsp:nvSpPr>
      <dsp:spPr>
        <a:xfrm>
          <a:off x="1203019" y="1146650"/>
          <a:ext cx="2802053" cy="402654"/>
        </a:xfrm>
        <a:custGeom>
          <a:avLst/>
          <a:gdLst/>
          <a:ahLst/>
          <a:cxnLst/>
          <a:rect l="0" t="0" r="0" b="0"/>
          <a:pathLst>
            <a:path>
              <a:moveTo>
                <a:pt x="2802053" y="0"/>
              </a:moveTo>
              <a:lnTo>
                <a:pt x="2802053" y="201327"/>
              </a:lnTo>
              <a:lnTo>
                <a:pt x="0" y="201327"/>
              </a:lnTo>
              <a:lnTo>
                <a:pt x="0" y="402654"/>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8F44807A-D784-DF4C-8E96-FF6B2A1736A4}">
      <dsp:nvSpPr>
        <dsp:cNvPr id="0" name=""/>
        <dsp:cNvSpPr/>
      </dsp:nvSpPr>
      <dsp:spPr>
        <a:xfrm>
          <a:off x="2301240" y="187949"/>
          <a:ext cx="3407664" cy="958701"/>
        </a:xfrm>
        <a:prstGeom prst="rect">
          <a:avLst/>
        </a:prstGeom>
        <a:solidFill>
          <a:srgbClr val="2190CF"/>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s-ES_tradnl" sz="3500" kern="1200" dirty="0">
              <a:latin typeface="Noto Sans" charset="0"/>
              <a:ea typeface="Noto Sans" charset="0"/>
              <a:cs typeface="Noto Sans" charset="0"/>
            </a:rPr>
            <a:t>LOREM IPSUM</a:t>
          </a:r>
        </a:p>
      </dsp:txBody>
      <dsp:txXfrm>
        <a:off x="2301240" y="187949"/>
        <a:ext cx="3407664" cy="958701"/>
      </dsp:txXfrm>
    </dsp:sp>
    <dsp:sp modelId="{6CB2A5BC-C515-A64A-9012-95B127E9EEFF}">
      <dsp:nvSpPr>
        <dsp:cNvPr id="0" name=""/>
        <dsp:cNvSpPr/>
      </dsp:nvSpPr>
      <dsp:spPr>
        <a:xfrm>
          <a:off x="3320" y="1549305"/>
          <a:ext cx="2399398" cy="958701"/>
        </a:xfrm>
        <a:prstGeom prst="rect">
          <a:avLst/>
        </a:prstGeom>
        <a:solidFill>
          <a:srgbClr val="F8B03A"/>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s-ES_tradnl" sz="2800" kern="1200" dirty="0" err="1">
              <a:latin typeface="Noto Sans" charset="0"/>
              <a:ea typeface="Noto Sans" charset="0"/>
              <a:cs typeface="Noto Sans" charset="0"/>
            </a:rPr>
            <a:t>Lorem</a:t>
          </a:r>
          <a:r>
            <a:rPr lang="es-ES_tradnl" sz="2800" kern="1200" dirty="0">
              <a:latin typeface="Noto Sans" charset="0"/>
              <a:ea typeface="Noto Sans" charset="0"/>
              <a:cs typeface="Noto Sans" charset="0"/>
            </a:rPr>
            <a:t> </a:t>
          </a:r>
          <a:r>
            <a:rPr lang="es-ES_tradnl" sz="2800" kern="1200" dirty="0" err="1">
              <a:latin typeface="Noto Sans" charset="0"/>
              <a:ea typeface="Noto Sans" charset="0"/>
              <a:cs typeface="Noto Sans" charset="0"/>
            </a:rPr>
            <a:t>ipsum</a:t>
          </a:r>
          <a:endParaRPr lang="es-ES_tradnl" sz="2800" kern="1200" dirty="0">
            <a:latin typeface="Noto Sans" charset="0"/>
            <a:ea typeface="Noto Sans" charset="0"/>
            <a:cs typeface="Noto Sans" charset="0"/>
          </a:endParaRPr>
        </a:p>
      </dsp:txBody>
      <dsp:txXfrm>
        <a:off x="3320" y="1549305"/>
        <a:ext cx="2399398" cy="958701"/>
      </dsp:txXfrm>
    </dsp:sp>
    <dsp:sp modelId="{C74E1DC1-DF75-094E-BBC5-4747894B808E}">
      <dsp:nvSpPr>
        <dsp:cNvPr id="0" name=""/>
        <dsp:cNvSpPr/>
      </dsp:nvSpPr>
      <dsp:spPr>
        <a:xfrm>
          <a:off x="603170" y="2843877"/>
          <a:ext cx="1917402" cy="958701"/>
        </a:xfrm>
        <a:prstGeom prst="rect">
          <a:avLst/>
        </a:prstGeom>
        <a:solidFill>
          <a:srgbClr val="17ABE3"/>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_tradnl" sz="2000" b="0" i="0" kern="1200" dirty="0" err="1">
              <a:latin typeface="Poppins Medium" charset="0"/>
              <a:ea typeface="Poppins Medium" charset="0"/>
              <a:cs typeface="Poppins Medium" charset="0"/>
            </a:rPr>
            <a:t>Lorem</a:t>
          </a:r>
          <a:r>
            <a:rPr lang="es-ES_tradnl" sz="2000" b="0" i="0" kern="1200" dirty="0">
              <a:latin typeface="Poppins Medium" charset="0"/>
              <a:ea typeface="Poppins Medium" charset="0"/>
              <a:cs typeface="Poppins Medium" charset="0"/>
            </a:rPr>
            <a:t> </a:t>
          </a:r>
          <a:r>
            <a:rPr lang="es-ES_tradnl" sz="2000" b="0" i="0" kern="1200" dirty="0" err="1">
              <a:latin typeface="Poppins Medium" charset="0"/>
              <a:ea typeface="Poppins Medium" charset="0"/>
              <a:cs typeface="Poppins Medium" charset="0"/>
            </a:rPr>
            <a:t>ipsum</a:t>
          </a:r>
          <a:endParaRPr lang="es-ES_tradnl" sz="2000" b="0" i="0" kern="1200" dirty="0">
            <a:latin typeface="Poppins Medium" charset="0"/>
            <a:ea typeface="Poppins Medium" charset="0"/>
            <a:cs typeface="Poppins Medium" charset="0"/>
          </a:endParaRPr>
        </a:p>
      </dsp:txBody>
      <dsp:txXfrm>
        <a:off x="603170" y="2843877"/>
        <a:ext cx="1917402" cy="958701"/>
      </dsp:txXfrm>
    </dsp:sp>
    <dsp:sp modelId="{31DC8A3C-EF87-2946-8909-7886EA7C1CC2}">
      <dsp:nvSpPr>
        <dsp:cNvPr id="0" name=""/>
        <dsp:cNvSpPr/>
      </dsp:nvSpPr>
      <dsp:spPr>
        <a:xfrm>
          <a:off x="603170" y="4272016"/>
          <a:ext cx="1917402" cy="958701"/>
        </a:xfrm>
        <a:prstGeom prst="rect">
          <a:avLst/>
        </a:prstGeom>
        <a:solidFill>
          <a:srgbClr val="FED183"/>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_tradnl" sz="2000" b="0" i="0" kern="1200" dirty="0" err="1">
              <a:latin typeface="Poppins Medium" charset="0"/>
              <a:ea typeface="Poppins Medium" charset="0"/>
              <a:cs typeface="Poppins Medium" charset="0"/>
            </a:rPr>
            <a:t>Lorem</a:t>
          </a:r>
          <a:r>
            <a:rPr lang="es-ES_tradnl" sz="2000" b="0" i="0" kern="1200" dirty="0">
              <a:latin typeface="Poppins Medium" charset="0"/>
              <a:ea typeface="Poppins Medium" charset="0"/>
              <a:cs typeface="Poppins Medium" charset="0"/>
            </a:rPr>
            <a:t> </a:t>
          </a:r>
          <a:r>
            <a:rPr lang="es-ES_tradnl" sz="2000" b="0" i="0" kern="1200" dirty="0" err="1">
              <a:latin typeface="Poppins Medium" charset="0"/>
              <a:ea typeface="Poppins Medium" charset="0"/>
              <a:cs typeface="Poppins Medium" charset="0"/>
            </a:rPr>
            <a:t>ipsum</a:t>
          </a:r>
          <a:endParaRPr lang="es-ES_tradnl" sz="2000" b="0" i="0" kern="1200" dirty="0">
            <a:latin typeface="Poppins Medium" charset="0"/>
            <a:ea typeface="Poppins Medium" charset="0"/>
            <a:cs typeface="Poppins Medium" charset="0"/>
          </a:endParaRPr>
        </a:p>
      </dsp:txBody>
      <dsp:txXfrm>
        <a:off x="603170" y="4272016"/>
        <a:ext cx="1917402" cy="958701"/>
      </dsp:txXfrm>
    </dsp:sp>
    <dsp:sp modelId="{725E1B2C-119B-C44D-8468-3DF6B0FED469}">
      <dsp:nvSpPr>
        <dsp:cNvPr id="0" name=""/>
        <dsp:cNvSpPr/>
      </dsp:nvSpPr>
      <dsp:spPr>
        <a:xfrm>
          <a:off x="2805373" y="1549305"/>
          <a:ext cx="2399398" cy="958701"/>
        </a:xfrm>
        <a:prstGeom prst="rect">
          <a:avLst/>
        </a:prstGeom>
        <a:solidFill>
          <a:srgbClr val="F8B03A"/>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s-ES_tradnl" sz="2800" kern="1200" dirty="0" err="1">
              <a:latin typeface="Noto Sans" charset="0"/>
              <a:ea typeface="Noto Sans" charset="0"/>
              <a:cs typeface="Noto Sans" charset="0"/>
            </a:rPr>
            <a:t>Lorem</a:t>
          </a:r>
          <a:r>
            <a:rPr lang="es-ES_tradnl" sz="2800" kern="1200" dirty="0">
              <a:latin typeface="Noto Sans" charset="0"/>
              <a:ea typeface="Noto Sans" charset="0"/>
              <a:cs typeface="Noto Sans" charset="0"/>
            </a:rPr>
            <a:t> </a:t>
          </a:r>
          <a:r>
            <a:rPr lang="es-ES_tradnl" sz="2800" kern="1200" dirty="0" err="1">
              <a:latin typeface="Noto Sans" charset="0"/>
              <a:ea typeface="Noto Sans" charset="0"/>
              <a:cs typeface="Noto Sans" charset="0"/>
            </a:rPr>
            <a:t>ipsum</a:t>
          </a:r>
          <a:endParaRPr lang="es-ES_tradnl" sz="2800" kern="1200" dirty="0">
            <a:latin typeface="Noto Sans" charset="0"/>
            <a:ea typeface="Noto Sans" charset="0"/>
            <a:cs typeface="Noto Sans" charset="0"/>
          </a:endParaRPr>
        </a:p>
      </dsp:txBody>
      <dsp:txXfrm>
        <a:off x="2805373" y="1549305"/>
        <a:ext cx="2399398" cy="958701"/>
      </dsp:txXfrm>
    </dsp:sp>
    <dsp:sp modelId="{64C41418-E7AD-AC4C-A11F-6E16DBAF0835}">
      <dsp:nvSpPr>
        <dsp:cNvPr id="0" name=""/>
        <dsp:cNvSpPr/>
      </dsp:nvSpPr>
      <dsp:spPr>
        <a:xfrm>
          <a:off x="3405223" y="2910660"/>
          <a:ext cx="1917402" cy="958701"/>
        </a:xfrm>
        <a:prstGeom prst="rect">
          <a:avLst/>
        </a:prstGeom>
        <a:solidFill>
          <a:srgbClr val="17ABE3"/>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_tradnl" sz="2000" b="0" i="0" kern="1200" dirty="0" err="1">
              <a:latin typeface="Poppins Medium" charset="0"/>
              <a:ea typeface="Poppins Medium" charset="0"/>
              <a:cs typeface="Poppins Medium" charset="0"/>
            </a:rPr>
            <a:t>Lorem</a:t>
          </a:r>
          <a:r>
            <a:rPr lang="es-ES_tradnl" sz="2000" b="0" i="0" kern="1200" dirty="0">
              <a:latin typeface="Poppins Medium" charset="0"/>
              <a:ea typeface="Poppins Medium" charset="0"/>
              <a:cs typeface="Poppins Medium" charset="0"/>
            </a:rPr>
            <a:t> </a:t>
          </a:r>
          <a:r>
            <a:rPr lang="es-ES_tradnl" sz="2000" b="0" i="0" kern="1200" dirty="0" err="1">
              <a:latin typeface="Poppins Medium" charset="0"/>
              <a:ea typeface="Poppins Medium" charset="0"/>
              <a:cs typeface="Poppins Medium" charset="0"/>
            </a:rPr>
            <a:t>ipsum</a:t>
          </a:r>
          <a:endParaRPr lang="es-ES_tradnl" sz="2000" b="0" i="0" kern="1200" dirty="0">
            <a:latin typeface="Poppins Medium" charset="0"/>
            <a:ea typeface="Poppins Medium" charset="0"/>
            <a:cs typeface="Poppins Medium" charset="0"/>
          </a:endParaRPr>
        </a:p>
      </dsp:txBody>
      <dsp:txXfrm>
        <a:off x="3405223" y="2910660"/>
        <a:ext cx="1917402" cy="958701"/>
      </dsp:txXfrm>
    </dsp:sp>
    <dsp:sp modelId="{28739A5D-5C7B-6941-AFA1-9E7AFD2F5CC3}">
      <dsp:nvSpPr>
        <dsp:cNvPr id="0" name=""/>
        <dsp:cNvSpPr/>
      </dsp:nvSpPr>
      <dsp:spPr>
        <a:xfrm>
          <a:off x="3405223" y="4272016"/>
          <a:ext cx="1917402" cy="958701"/>
        </a:xfrm>
        <a:prstGeom prst="rect">
          <a:avLst/>
        </a:prstGeom>
        <a:solidFill>
          <a:srgbClr val="FED183"/>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_tradnl" sz="2000" b="0" i="0" kern="1200" dirty="0" err="1">
              <a:latin typeface="Poppins Medium" charset="0"/>
              <a:ea typeface="Poppins Medium" charset="0"/>
              <a:cs typeface="Poppins Medium" charset="0"/>
            </a:rPr>
            <a:t>Lorem</a:t>
          </a:r>
          <a:r>
            <a:rPr lang="es-ES_tradnl" sz="2000" b="0" i="0" kern="1200" dirty="0">
              <a:latin typeface="Poppins Medium" charset="0"/>
              <a:ea typeface="Poppins Medium" charset="0"/>
              <a:cs typeface="Poppins Medium" charset="0"/>
            </a:rPr>
            <a:t> </a:t>
          </a:r>
          <a:r>
            <a:rPr lang="es-ES_tradnl" sz="2000" b="0" i="0" kern="1200" dirty="0" err="1">
              <a:latin typeface="Poppins Medium" charset="0"/>
              <a:ea typeface="Poppins Medium" charset="0"/>
              <a:cs typeface="Poppins Medium" charset="0"/>
            </a:rPr>
            <a:t>ipsum</a:t>
          </a:r>
          <a:endParaRPr lang="es-ES_tradnl" sz="2000" b="0" i="0" kern="1200" dirty="0">
            <a:latin typeface="Poppins Medium" charset="0"/>
            <a:ea typeface="Poppins Medium" charset="0"/>
            <a:cs typeface="Poppins Medium" charset="0"/>
          </a:endParaRPr>
        </a:p>
      </dsp:txBody>
      <dsp:txXfrm>
        <a:off x="3405223" y="4272016"/>
        <a:ext cx="1917402" cy="958701"/>
      </dsp:txXfrm>
    </dsp:sp>
    <dsp:sp modelId="{99F694B4-346B-CF43-AA33-1AA1AAB2082F}">
      <dsp:nvSpPr>
        <dsp:cNvPr id="0" name=""/>
        <dsp:cNvSpPr/>
      </dsp:nvSpPr>
      <dsp:spPr>
        <a:xfrm>
          <a:off x="5607427" y="1549305"/>
          <a:ext cx="2399398" cy="958701"/>
        </a:xfrm>
        <a:prstGeom prst="rect">
          <a:avLst/>
        </a:prstGeom>
        <a:solidFill>
          <a:srgbClr val="F8B03A"/>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s-ES_tradnl" sz="2800" kern="1200" dirty="0" err="1">
              <a:latin typeface="Noto Sans" charset="0"/>
              <a:ea typeface="Noto Sans" charset="0"/>
              <a:cs typeface="Noto Sans" charset="0"/>
            </a:rPr>
            <a:t>Lorem</a:t>
          </a:r>
          <a:r>
            <a:rPr lang="es-ES_tradnl" sz="2800" kern="1200" dirty="0">
              <a:latin typeface="Noto Sans" charset="0"/>
              <a:ea typeface="Noto Sans" charset="0"/>
              <a:cs typeface="Noto Sans" charset="0"/>
            </a:rPr>
            <a:t> </a:t>
          </a:r>
          <a:r>
            <a:rPr lang="es-ES_tradnl" sz="2800" kern="1200" dirty="0" err="1">
              <a:latin typeface="Noto Sans" charset="0"/>
              <a:ea typeface="Noto Sans" charset="0"/>
              <a:cs typeface="Noto Sans" charset="0"/>
            </a:rPr>
            <a:t>ipsum</a:t>
          </a:r>
          <a:endParaRPr lang="es-ES_tradnl" sz="2800" kern="1200" dirty="0">
            <a:latin typeface="Noto Sans" charset="0"/>
            <a:ea typeface="Noto Sans" charset="0"/>
            <a:cs typeface="Noto Sans" charset="0"/>
          </a:endParaRPr>
        </a:p>
      </dsp:txBody>
      <dsp:txXfrm>
        <a:off x="5607427" y="1549305"/>
        <a:ext cx="2399398" cy="958701"/>
      </dsp:txXfrm>
    </dsp:sp>
    <dsp:sp modelId="{05B8C800-8121-A348-875F-B22A6E37584D}">
      <dsp:nvSpPr>
        <dsp:cNvPr id="0" name=""/>
        <dsp:cNvSpPr/>
      </dsp:nvSpPr>
      <dsp:spPr>
        <a:xfrm>
          <a:off x="6207277" y="2910660"/>
          <a:ext cx="1917402" cy="958701"/>
        </a:xfrm>
        <a:prstGeom prst="rect">
          <a:avLst/>
        </a:prstGeom>
        <a:solidFill>
          <a:srgbClr val="17ABE3"/>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_tradnl" sz="2000" b="0" i="0" kern="1200" dirty="0" err="1">
              <a:latin typeface="Poppins Medium" charset="0"/>
              <a:ea typeface="Poppins Medium" charset="0"/>
              <a:cs typeface="Poppins Medium" charset="0"/>
            </a:rPr>
            <a:t>Lorem</a:t>
          </a:r>
          <a:r>
            <a:rPr lang="es-ES_tradnl" sz="2000" b="0" i="0" kern="1200" dirty="0">
              <a:latin typeface="Poppins Medium" charset="0"/>
              <a:ea typeface="Poppins Medium" charset="0"/>
              <a:cs typeface="Poppins Medium" charset="0"/>
            </a:rPr>
            <a:t> </a:t>
          </a:r>
          <a:r>
            <a:rPr lang="es-ES_tradnl" sz="2000" b="0" i="0" kern="1200" dirty="0" err="1">
              <a:latin typeface="Poppins Medium" charset="0"/>
              <a:ea typeface="Poppins Medium" charset="0"/>
              <a:cs typeface="Poppins Medium" charset="0"/>
            </a:rPr>
            <a:t>ipsum</a:t>
          </a:r>
          <a:endParaRPr lang="es-ES_tradnl" sz="2000" b="0" i="0" kern="1200" dirty="0">
            <a:latin typeface="Poppins Medium" charset="0"/>
            <a:ea typeface="Poppins Medium" charset="0"/>
            <a:cs typeface="Poppins Medium" charset="0"/>
          </a:endParaRPr>
        </a:p>
      </dsp:txBody>
      <dsp:txXfrm>
        <a:off x="6207277" y="2910660"/>
        <a:ext cx="1917402" cy="958701"/>
      </dsp:txXfrm>
    </dsp:sp>
    <dsp:sp modelId="{F64666A6-24E0-0F43-8934-5EB9322FA906}">
      <dsp:nvSpPr>
        <dsp:cNvPr id="0" name=""/>
        <dsp:cNvSpPr/>
      </dsp:nvSpPr>
      <dsp:spPr>
        <a:xfrm>
          <a:off x="6207277" y="4272016"/>
          <a:ext cx="1917402" cy="958701"/>
        </a:xfrm>
        <a:prstGeom prst="rect">
          <a:avLst/>
        </a:prstGeom>
        <a:solidFill>
          <a:srgbClr val="FED183"/>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_tradnl" sz="2000" b="0" i="0" kern="1200" dirty="0" err="1">
              <a:latin typeface="Poppins Medium" charset="0"/>
              <a:ea typeface="Poppins Medium" charset="0"/>
              <a:cs typeface="Poppins Medium" charset="0"/>
            </a:rPr>
            <a:t>Lorem</a:t>
          </a:r>
          <a:r>
            <a:rPr lang="es-ES_tradnl" sz="2000" b="0" i="0" kern="1200" dirty="0">
              <a:latin typeface="Poppins Medium" charset="0"/>
              <a:ea typeface="Poppins Medium" charset="0"/>
              <a:cs typeface="Poppins Medium" charset="0"/>
            </a:rPr>
            <a:t> </a:t>
          </a:r>
          <a:r>
            <a:rPr lang="es-ES_tradnl" sz="2000" b="0" i="0" kern="1200" dirty="0" err="1">
              <a:latin typeface="Poppins Medium" charset="0"/>
              <a:ea typeface="Poppins Medium" charset="0"/>
              <a:cs typeface="Poppins Medium" charset="0"/>
            </a:rPr>
            <a:t>ipsum</a:t>
          </a:r>
          <a:endParaRPr lang="es-ES_tradnl" sz="2000" b="0" i="0" kern="1200" dirty="0">
            <a:latin typeface="Poppins Medium" charset="0"/>
            <a:ea typeface="Poppins Medium" charset="0"/>
            <a:cs typeface="Poppins Medium" charset="0"/>
          </a:endParaRPr>
        </a:p>
      </dsp:txBody>
      <dsp:txXfrm>
        <a:off x="6207277" y="4272016"/>
        <a:ext cx="1917402" cy="9587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73BDFD-A695-3D45-AA04-26D68390CE99}">
      <dsp:nvSpPr>
        <dsp:cNvPr id="0" name=""/>
        <dsp:cNvSpPr/>
      </dsp:nvSpPr>
      <dsp:spPr>
        <a:xfrm>
          <a:off x="3095624" y="232"/>
          <a:ext cx="1936750" cy="1258887"/>
        </a:xfrm>
        <a:prstGeom prst="roundRect">
          <a:avLst/>
        </a:prstGeom>
        <a:solidFill>
          <a:srgbClr val="2190CF"/>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_tradnl" sz="2400" b="0" i="0" kern="1200" dirty="0" err="1">
              <a:latin typeface="Poppins Medium" charset="0"/>
              <a:ea typeface="Poppins Medium" charset="0"/>
              <a:cs typeface="Poppins Medium" charset="0"/>
            </a:rPr>
            <a:t>Lorem</a:t>
          </a:r>
          <a:r>
            <a:rPr lang="es-ES_tradnl" sz="2400" b="0" i="0" kern="1200" dirty="0">
              <a:latin typeface="Poppins Medium" charset="0"/>
              <a:ea typeface="Poppins Medium" charset="0"/>
              <a:cs typeface="Poppins Medium" charset="0"/>
            </a:rPr>
            <a:t> </a:t>
          </a:r>
          <a:r>
            <a:rPr lang="es-ES_tradnl" sz="2400" b="0" i="0" kern="1200" dirty="0" err="1">
              <a:latin typeface="Poppins Medium" charset="0"/>
              <a:ea typeface="Poppins Medium" charset="0"/>
              <a:cs typeface="Poppins Medium" charset="0"/>
            </a:rPr>
            <a:t>ipsum</a:t>
          </a:r>
          <a:endParaRPr lang="es-ES_tradnl" sz="2400" b="0" i="0" kern="1200" dirty="0">
            <a:latin typeface="Poppins Medium" charset="0"/>
            <a:ea typeface="Poppins Medium" charset="0"/>
            <a:cs typeface="Poppins Medium" charset="0"/>
          </a:endParaRPr>
        </a:p>
      </dsp:txBody>
      <dsp:txXfrm>
        <a:off x="3157078" y="61686"/>
        <a:ext cx="1813842" cy="1135979"/>
      </dsp:txXfrm>
    </dsp:sp>
    <dsp:sp modelId="{BF7D2A8A-8D25-C04E-BD63-722F230257E9}">
      <dsp:nvSpPr>
        <dsp:cNvPr id="0" name=""/>
        <dsp:cNvSpPr/>
      </dsp:nvSpPr>
      <dsp:spPr>
        <a:xfrm>
          <a:off x="1984342" y="629676"/>
          <a:ext cx="4159314" cy="4159314"/>
        </a:xfrm>
        <a:custGeom>
          <a:avLst/>
          <a:gdLst/>
          <a:ahLst/>
          <a:cxnLst/>
          <a:rect l="0" t="0" r="0" b="0"/>
          <a:pathLst>
            <a:path>
              <a:moveTo>
                <a:pt x="3315338" y="406915"/>
              </a:moveTo>
              <a:arcTo wR="2079657" hR="2079657" stAng="18387232" swAng="1633569"/>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AF2D69B8-6DD3-F742-A41D-F4722E4D7076}">
      <dsp:nvSpPr>
        <dsp:cNvPr id="0" name=""/>
        <dsp:cNvSpPr/>
      </dsp:nvSpPr>
      <dsp:spPr>
        <a:xfrm>
          <a:off x="5175282" y="2079889"/>
          <a:ext cx="1936750" cy="1258887"/>
        </a:xfrm>
        <a:prstGeom prst="roundRect">
          <a:avLst/>
        </a:prstGeom>
        <a:solidFill>
          <a:srgbClr val="F8B03A"/>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_tradnl" sz="2400" b="0" i="0" kern="1200" dirty="0" err="1">
              <a:latin typeface="Poppins Medium" charset="0"/>
              <a:ea typeface="Poppins Medium" charset="0"/>
              <a:cs typeface="Poppins Medium" charset="0"/>
            </a:rPr>
            <a:t>Lorem</a:t>
          </a:r>
          <a:r>
            <a:rPr lang="es-ES_tradnl" sz="2400" b="0" i="0" kern="1200" dirty="0">
              <a:latin typeface="Poppins Medium" charset="0"/>
              <a:ea typeface="Poppins Medium" charset="0"/>
              <a:cs typeface="Poppins Medium" charset="0"/>
            </a:rPr>
            <a:t> </a:t>
          </a:r>
          <a:r>
            <a:rPr lang="es-ES_tradnl" sz="2400" b="0" i="0" kern="1200" dirty="0" err="1">
              <a:latin typeface="Poppins Medium" charset="0"/>
              <a:ea typeface="Poppins Medium" charset="0"/>
              <a:cs typeface="Poppins Medium" charset="0"/>
            </a:rPr>
            <a:t>ipsum</a:t>
          </a:r>
          <a:endParaRPr lang="es-ES_tradnl" sz="2400" b="0" i="0" kern="1200" dirty="0">
            <a:latin typeface="Poppins Medium" charset="0"/>
            <a:ea typeface="Poppins Medium" charset="0"/>
            <a:cs typeface="Poppins Medium" charset="0"/>
          </a:endParaRPr>
        </a:p>
      </dsp:txBody>
      <dsp:txXfrm>
        <a:off x="5236736" y="2141343"/>
        <a:ext cx="1813842" cy="1135979"/>
      </dsp:txXfrm>
    </dsp:sp>
    <dsp:sp modelId="{9784A0B9-2458-814E-97BD-521048F3D47A}">
      <dsp:nvSpPr>
        <dsp:cNvPr id="0" name=""/>
        <dsp:cNvSpPr/>
      </dsp:nvSpPr>
      <dsp:spPr>
        <a:xfrm>
          <a:off x="1984342" y="629676"/>
          <a:ext cx="4159314" cy="4159314"/>
        </a:xfrm>
        <a:custGeom>
          <a:avLst/>
          <a:gdLst/>
          <a:ahLst/>
          <a:cxnLst/>
          <a:rect l="0" t="0" r="0" b="0"/>
          <a:pathLst>
            <a:path>
              <a:moveTo>
                <a:pt x="3943720" y="3001743"/>
              </a:moveTo>
              <a:arcTo wR="2079657" hR="2079657" stAng="1579199" swAng="1633569"/>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3A259BF4-2155-E745-9288-637BBD91461F}">
      <dsp:nvSpPr>
        <dsp:cNvPr id="0" name=""/>
        <dsp:cNvSpPr/>
      </dsp:nvSpPr>
      <dsp:spPr>
        <a:xfrm>
          <a:off x="3095625" y="4159546"/>
          <a:ext cx="1936750" cy="1258887"/>
        </a:xfrm>
        <a:prstGeom prst="roundRect">
          <a:avLst/>
        </a:prstGeom>
        <a:solidFill>
          <a:srgbClr val="17ABE3"/>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_tradnl" sz="2400" b="0" i="0" kern="1200" dirty="0" err="1">
              <a:latin typeface="Poppins Medium" charset="0"/>
              <a:ea typeface="Poppins Medium" charset="0"/>
              <a:cs typeface="Poppins Medium" charset="0"/>
            </a:rPr>
            <a:t>Lorem</a:t>
          </a:r>
          <a:r>
            <a:rPr lang="es-ES_tradnl" sz="2400" b="0" i="0" kern="1200" dirty="0">
              <a:latin typeface="Poppins Medium" charset="0"/>
              <a:ea typeface="Poppins Medium" charset="0"/>
              <a:cs typeface="Poppins Medium" charset="0"/>
            </a:rPr>
            <a:t> </a:t>
          </a:r>
          <a:r>
            <a:rPr lang="es-ES_tradnl" sz="2400" b="0" i="0" kern="1200" dirty="0" err="1">
              <a:latin typeface="Poppins Medium" charset="0"/>
              <a:ea typeface="Poppins Medium" charset="0"/>
              <a:cs typeface="Poppins Medium" charset="0"/>
            </a:rPr>
            <a:t>ipsum</a:t>
          </a:r>
          <a:endParaRPr lang="es-ES_tradnl" sz="2400" b="0" i="0" kern="1200" dirty="0">
            <a:latin typeface="Poppins Medium" charset="0"/>
            <a:ea typeface="Poppins Medium" charset="0"/>
            <a:cs typeface="Poppins Medium" charset="0"/>
          </a:endParaRPr>
        </a:p>
      </dsp:txBody>
      <dsp:txXfrm>
        <a:off x="3157079" y="4221000"/>
        <a:ext cx="1813842" cy="1135979"/>
      </dsp:txXfrm>
    </dsp:sp>
    <dsp:sp modelId="{A24FA371-A1A7-244C-AD95-D62FC0416332}">
      <dsp:nvSpPr>
        <dsp:cNvPr id="0" name=""/>
        <dsp:cNvSpPr/>
      </dsp:nvSpPr>
      <dsp:spPr>
        <a:xfrm>
          <a:off x="1984342" y="629676"/>
          <a:ext cx="4159314" cy="4159314"/>
        </a:xfrm>
        <a:custGeom>
          <a:avLst/>
          <a:gdLst/>
          <a:ahLst/>
          <a:cxnLst/>
          <a:rect l="0" t="0" r="0" b="0"/>
          <a:pathLst>
            <a:path>
              <a:moveTo>
                <a:pt x="843976" y="3752399"/>
              </a:moveTo>
              <a:arcTo wR="2079657" hR="2079657" stAng="7587232" swAng="1633569"/>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CEECA37D-AF38-1744-8C16-4E6A880DECA3}">
      <dsp:nvSpPr>
        <dsp:cNvPr id="0" name=""/>
        <dsp:cNvSpPr/>
      </dsp:nvSpPr>
      <dsp:spPr>
        <a:xfrm>
          <a:off x="1015967" y="2079889"/>
          <a:ext cx="1936750" cy="1258887"/>
        </a:xfrm>
        <a:prstGeom prst="roundRect">
          <a:avLst/>
        </a:prstGeom>
        <a:solidFill>
          <a:srgbClr val="FED183"/>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_tradnl" sz="2400" b="0" i="0" kern="1200" dirty="0" err="1">
              <a:latin typeface="Poppins Medium" charset="0"/>
              <a:ea typeface="Poppins Medium" charset="0"/>
              <a:cs typeface="Poppins Medium" charset="0"/>
            </a:rPr>
            <a:t>Lorem</a:t>
          </a:r>
          <a:r>
            <a:rPr lang="es-ES_tradnl" sz="2400" b="0" i="0" kern="1200" dirty="0">
              <a:latin typeface="Poppins Medium" charset="0"/>
              <a:ea typeface="Poppins Medium" charset="0"/>
              <a:cs typeface="Poppins Medium" charset="0"/>
            </a:rPr>
            <a:t> </a:t>
          </a:r>
          <a:r>
            <a:rPr lang="es-ES_tradnl" sz="2400" b="0" i="0" kern="1200" dirty="0" err="1">
              <a:latin typeface="Poppins Medium" charset="0"/>
              <a:ea typeface="Poppins Medium" charset="0"/>
              <a:cs typeface="Poppins Medium" charset="0"/>
            </a:rPr>
            <a:t>ipsum</a:t>
          </a:r>
          <a:endParaRPr lang="es-ES_tradnl" sz="2400" b="0" i="0" kern="1200" dirty="0">
            <a:latin typeface="Poppins Medium" charset="0"/>
            <a:ea typeface="Poppins Medium" charset="0"/>
            <a:cs typeface="Poppins Medium" charset="0"/>
          </a:endParaRPr>
        </a:p>
      </dsp:txBody>
      <dsp:txXfrm>
        <a:off x="1077421" y="2141343"/>
        <a:ext cx="1813842" cy="1135979"/>
      </dsp:txXfrm>
    </dsp:sp>
    <dsp:sp modelId="{33239988-B4F4-CA4C-9DED-9078E7FCD187}">
      <dsp:nvSpPr>
        <dsp:cNvPr id="0" name=""/>
        <dsp:cNvSpPr/>
      </dsp:nvSpPr>
      <dsp:spPr>
        <a:xfrm>
          <a:off x="1984342" y="629676"/>
          <a:ext cx="4159314" cy="4159314"/>
        </a:xfrm>
        <a:custGeom>
          <a:avLst/>
          <a:gdLst/>
          <a:ahLst/>
          <a:cxnLst/>
          <a:rect l="0" t="0" r="0" b="0"/>
          <a:pathLst>
            <a:path>
              <a:moveTo>
                <a:pt x="215594" y="1157570"/>
              </a:moveTo>
              <a:arcTo wR="2079657" hR="2079657" stAng="12379199" swAng="1633569"/>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A296C1-9E8A-444E-AC1F-FBC2F5B3812B}" type="datetimeFigureOut">
              <a:rPr lang="es-ES_tradnl" smtClean="0"/>
              <a:t>16/01/2017</a:t>
            </a:fld>
            <a:endParaRPr lang="es-ES_tradn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90DB5A-8778-8D4E-BF2D-A04282203ADC}" type="slidenum">
              <a:rPr lang="es-ES_tradnl" smtClean="0"/>
              <a:t>‹Nº›</a:t>
            </a:fld>
            <a:endParaRPr lang="es-ES_tradnl"/>
          </a:p>
        </p:txBody>
      </p:sp>
    </p:spTree>
    <p:extLst>
      <p:ext uri="{BB962C8B-B14F-4D97-AF65-F5344CB8AC3E}">
        <p14:creationId xmlns:p14="http://schemas.microsoft.com/office/powerpoint/2010/main" val="13612729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a:p>
        </p:txBody>
      </p:sp>
      <p:sp>
        <p:nvSpPr>
          <p:cNvPr id="4" name="Marcador de número de diapositiva 3"/>
          <p:cNvSpPr>
            <a:spLocks noGrp="1"/>
          </p:cNvSpPr>
          <p:nvPr>
            <p:ph type="sldNum" sz="quarter" idx="10"/>
          </p:nvPr>
        </p:nvSpPr>
        <p:spPr/>
        <p:txBody>
          <a:bodyPr/>
          <a:lstStyle/>
          <a:p>
            <a:fld id="{5890DB5A-8778-8D4E-BF2D-A04282203ADC}" type="slidenum">
              <a:rPr lang="es-ES_tradnl" smtClean="0"/>
              <a:t>4</a:t>
            </a:fld>
            <a:endParaRPr lang="es-ES_tradnl"/>
          </a:p>
        </p:txBody>
      </p:sp>
    </p:spTree>
    <p:extLst>
      <p:ext uri="{BB962C8B-B14F-4D97-AF65-F5344CB8AC3E}">
        <p14:creationId xmlns:p14="http://schemas.microsoft.com/office/powerpoint/2010/main" val="15469091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_tradnl"/>
              <a:t>Clic para editar título</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_tradnl"/>
              <a:t>Haga clic para modificar el estilo de subtítulo del patrón</a:t>
            </a:r>
          </a:p>
        </p:txBody>
      </p:sp>
      <p:sp>
        <p:nvSpPr>
          <p:cNvPr id="4" name="Marcador de fecha 3"/>
          <p:cNvSpPr>
            <a:spLocks noGrp="1"/>
          </p:cNvSpPr>
          <p:nvPr>
            <p:ph type="dt" sz="half" idx="10"/>
          </p:nvPr>
        </p:nvSpPr>
        <p:spPr/>
        <p:txBody>
          <a:bodyPr/>
          <a:lstStyle/>
          <a:p>
            <a:fld id="{EBE76374-E2EF-9344-8259-5097B834D31D}" type="datetimeFigureOut">
              <a:rPr lang="es-ES_tradnl" smtClean="0"/>
              <a:t>16/01/2017</a:t>
            </a:fld>
            <a:endParaRPr lang="es-ES_tradnl"/>
          </a:p>
        </p:txBody>
      </p:sp>
      <p:sp>
        <p:nvSpPr>
          <p:cNvPr id="5" name="Marcador de pie de página 4"/>
          <p:cNvSpPr>
            <a:spLocks noGrp="1"/>
          </p:cNvSpPr>
          <p:nvPr>
            <p:ph type="ftr" sz="quarter" idx="11"/>
          </p:nvPr>
        </p:nvSpPr>
        <p:spPr/>
        <p:txBody>
          <a:bodyPr/>
          <a:lstStyle/>
          <a:p>
            <a:endParaRPr lang="es-ES_tradnl"/>
          </a:p>
        </p:txBody>
      </p:sp>
      <p:sp>
        <p:nvSpPr>
          <p:cNvPr id="6" name="Marcador de número de diapositiva 5"/>
          <p:cNvSpPr>
            <a:spLocks noGrp="1"/>
          </p:cNvSpPr>
          <p:nvPr>
            <p:ph type="sldNum" sz="quarter" idx="12"/>
          </p:nvPr>
        </p:nvSpPr>
        <p:spPr/>
        <p:txBody>
          <a:bodyPr/>
          <a:lstStyle/>
          <a:p>
            <a:fld id="{A456D154-4677-8B41-8B41-74249B9D21A6}" type="slidenum">
              <a:rPr lang="es-ES_tradnl" smtClean="0"/>
              <a:t>‹Nº›</a:t>
            </a:fld>
            <a:endParaRPr lang="es-ES_tradnl"/>
          </a:p>
        </p:txBody>
      </p:sp>
    </p:spTree>
    <p:extLst>
      <p:ext uri="{BB962C8B-B14F-4D97-AF65-F5344CB8AC3E}">
        <p14:creationId xmlns:p14="http://schemas.microsoft.com/office/powerpoint/2010/main" val="222175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p>
        </p:txBody>
      </p:sp>
      <p:sp>
        <p:nvSpPr>
          <p:cNvPr id="3" name="Marcador de texto vertical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4" name="Marcador de fecha 3"/>
          <p:cNvSpPr>
            <a:spLocks noGrp="1"/>
          </p:cNvSpPr>
          <p:nvPr>
            <p:ph type="dt" sz="half" idx="10"/>
          </p:nvPr>
        </p:nvSpPr>
        <p:spPr/>
        <p:txBody>
          <a:bodyPr/>
          <a:lstStyle/>
          <a:p>
            <a:fld id="{EBE76374-E2EF-9344-8259-5097B834D31D}" type="datetimeFigureOut">
              <a:rPr lang="es-ES_tradnl" smtClean="0"/>
              <a:t>16/01/2017</a:t>
            </a:fld>
            <a:endParaRPr lang="es-ES_tradnl"/>
          </a:p>
        </p:txBody>
      </p:sp>
      <p:sp>
        <p:nvSpPr>
          <p:cNvPr id="5" name="Marcador de pie de página 4"/>
          <p:cNvSpPr>
            <a:spLocks noGrp="1"/>
          </p:cNvSpPr>
          <p:nvPr>
            <p:ph type="ftr" sz="quarter" idx="11"/>
          </p:nvPr>
        </p:nvSpPr>
        <p:spPr/>
        <p:txBody>
          <a:bodyPr/>
          <a:lstStyle/>
          <a:p>
            <a:endParaRPr lang="es-ES_tradnl"/>
          </a:p>
        </p:txBody>
      </p:sp>
      <p:sp>
        <p:nvSpPr>
          <p:cNvPr id="6" name="Marcador de número de diapositiva 5"/>
          <p:cNvSpPr>
            <a:spLocks noGrp="1"/>
          </p:cNvSpPr>
          <p:nvPr>
            <p:ph type="sldNum" sz="quarter" idx="12"/>
          </p:nvPr>
        </p:nvSpPr>
        <p:spPr/>
        <p:txBody>
          <a:bodyPr/>
          <a:lstStyle/>
          <a:p>
            <a:fld id="{A456D154-4677-8B41-8B41-74249B9D21A6}" type="slidenum">
              <a:rPr lang="es-ES_tradnl" smtClean="0"/>
              <a:t>‹Nº›</a:t>
            </a:fld>
            <a:endParaRPr lang="es-ES_tradnl"/>
          </a:p>
        </p:txBody>
      </p:sp>
    </p:spTree>
    <p:extLst>
      <p:ext uri="{BB962C8B-B14F-4D97-AF65-F5344CB8AC3E}">
        <p14:creationId xmlns:p14="http://schemas.microsoft.com/office/powerpoint/2010/main" val="7597153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_tradnl"/>
              <a:t>Clic para editar título</a:t>
            </a:r>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4" name="Marcador de fecha 3"/>
          <p:cNvSpPr>
            <a:spLocks noGrp="1"/>
          </p:cNvSpPr>
          <p:nvPr>
            <p:ph type="dt" sz="half" idx="10"/>
          </p:nvPr>
        </p:nvSpPr>
        <p:spPr/>
        <p:txBody>
          <a:bodyPr/>
          <a:lstStyle/>
          <a:p>
            <a:fld id="{EBE76374-E2EF-9344-8259-5097B834D31D}" type="datetimeFigureOut">
              <a:rPr lang="es-ES_tradnl" smtClean="0"/>
              <a:t>16/01/2017</a:t>
            </a:fld>
            <a:endParaRPr lang="es-ES_tradnl"/>
          </a:p>
        </p:txBody>
      </p:sp>
      <p:sp>
        <p:nvSpPr>
          <p:cNvPr id="5" name="Marcador de pie de página 4"/>
          <p:cNvSpPr>
            <a:spLocks noGrp="1"/>
          </p:cNvSpPr>
          <p:nvPr>
            <p:ph type="ftr" sz="quarter" idx="11"/>
          </p:nvPr>
        </p:nvSpPr>
        <p:spPr/>
        <p:txBody>
          <a:bodyPr/>
          <a:lstStyle/>
          <a:p>
            <a:endParaRPr lang="es-ES_tradnl"/>
          </a:p>
        </p:txBody>
      </p:sp>
      <p:sp>
        <p:nvSpPr>
          <p:cNvPr id="6" name="Marcador de número de diapositiva 5"/>
          <p:cNvSpPr>
            <a:spLocks noGrp="1"/>
          </p:cNvSpPr>
          <p:nvPr>
            <p:ph type="sldNum" sz="quarter" idx="12"/>
          </p:nvPr>
        </p:nvSpPr>
        <p:spPr/>
        <p:txBody>
          <a:bodyPr/>
          <a:lstStyle/>
          <a:p>
            <a:fld id="{A456D154-4677-8B41-8B41-74249B9D21A6}" type="slidenum">
              <a:rPr lang="es-ES_tradnl" smtClean="0"/>
              <a:t>‹Nº›</a:t>
            </a:fld>
            <a:endParaRPr lang="es-ES_tradnl"/>
          </a:p>
        </p:txBody>
      </p:sp>
    </p:spTree>
    <p:extLst>
      <p:ext uri="{BB962C8B-B14F-4D97-AF65-F5344CB8AC3E}">
        <p14:creationId xmlns:p14="http://schemas.microsoft.com/office/powerpoint/2010/main" val="17450682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p>
        </p:txBody>
      </p:sp>
      <p:sp>
        <p:nvSpPr>
          <p:cNvPr id="3" name="Marcador de contenido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4" name="Marcador de fecha 3"/>
          <p:cNvSpPr>
            <a:spLocks noGrp="1"/>
          </p:cNvSpPr>
          <p:nvPr>
            <p:ph type="dt" sz="half" idx="10"/>
          </p:nvPr>
        </p:nvSpPr>
        <p:spPr/>
        <p:txBody>
          <a:bodyPr/>
          <a:lstStyle/>
          <a:p>
            <a:fld id="{EBE76374-E2EF-9344-8259-5097B834D31D}" type="datetimeFigureOut">
              <a:rPr lang="es-ES_tradnl" smtClean="0"/>
              <a:t>16/01/2017</a:t>
            </a:fld>
            <a:endParaRPr lang="es-ES_tradnl"/>
          </a:p>
        </p:txBody>
      </p:sp>
      <p:sp>
        <p:nvSpPr>
          <p:cNvPr id="5" name="Marcador de pie de página 4"/>
          <p:cNvSpPr>
            <a:spLocks noGrp="1"/>
          </p:cNvSpPr>
          <p:nvPr>
            <p:ph type="ftr" sz="quarter" idx="11"/>
          </p:nvPr>
        </p:nvSpPr>
        <p:spPr/>
        <p:txBody>
          <a:bodyPr/>
          <a:lstStyle/>
          <a:p>
            <a:endParaRPr lang="es-ES_tradnl"/>
          </a:p>
        </p:txBody>
      </p:sp>
      <p:sp>
        <p:nvSpPr>
          <p:cNvPr id="6" name="Marcador de número de diapositiva 5"/>
          <p:cNvSpPr>
            <a:spLocks noGrp="1"/>
          </p:cNvSpPr>
          <p:nvPr>
            <p:ph type="sldNum" sz="quarter" idx="12"/>
          </p:nvPr>
        </p:nvSpPr>
        <p:spPr/>
        <p:txBody>
          <a:bodyPr/>
          <a:lstStyle/>
          <a:p>
            <a:fld id="{A456D154-4677-8B41-8B41-74249B9D21A6}" type="slidenum">
              <a:rPr lang="es-ES_tradnl" smtClean="0"/>
              <a:t>‹Nº›</a:t>
            </a:fld>
            <a:endParaRPr lang="es-ES_tradnl"/>
          </a:p>
        </p:txBody>
      </p:sp>
    </p:spTree>
    <p:extLst>
      <p:ext uri="{BB962C8B-B14F-4D97-AF65-F5344CB8AC3E}">
        <p14:creationId xmlns:p14="http://schemas.microsoft.com/office/powerpoint/2010/main" val="1771823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_tradnl"/>
              <a:t>Clic para editar título</a:t>
            </a:r>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_tradnl"/>
              <a:t>Haga clic para modificar el estilo de texto del patrón</a:t>
            </a:r>
          </a:p>
        </p:txBody>
      </p:sp>
      <p:sp>
        <p:nvSpPr>
          <p:cNvPr id="4" name="Marcador de fecha 3"/>
          <p:cNvSpPr>
            <a:spLocks noGrp="1"/>
          </p:cNvSpPr>
          <p:nvPr>
            <p:ph type="dt" sz="half" idx="10"/>
          </p:nvPr>
        </p:nvSpPr>
        <p:spPr/>
        <p:txBody>
          <a:bodyPr/>
          <a:lstStyle/>
          <a:p>
            <a:fld id="{EBE76374-E2EF-9344-8259-5097B834D31D}" type="datetimeFigureOut">
              <a:rPr lang="es-ES_tradnl" smtClean="0"/>
              <a:t>16/01/2017</a:t>
            </a:fld>
            <a:endParaRPr lang="es-ES_tradnl"/>
          </a:p>
        </p:txBody>
      </p:sp>
      <p:sp>
        <p:nvSpPr>
          <p:cNvPr id="5" name="Marcador de pie de página 4"/>
          <p:cNvSpPr>
            <a:spLocks noGrp="1"/>
          </p:cNvSpPr>
          <p:nvPr>
            <p:ph type="ftr" sz="quarter" idx="11"/>
          </p:nvPr>
        </p:nvSpPr>
        <p:spPr/>
        <p:txBody>
          <a:bodyPr/>
          <a:lstStyle/>
          <a:p>
            <a:endParaRPr lang="es-ES_tradnl"/>
          </a:p>
        </p:txBody>
      </p:sp>
      <p:sp>
        <p:nvSpPr>
          <p:cNvPr id="6" name="Marcador de número de diapositiva 5"/>
          <p:cNvSpPr>
            <a:spLocks noGrp="1"/>
          </p:cNvSpPr>
          <p:nvPr>
            <p:ph type="sldNum" sz="quarter" idx="12"/>
          </p:nvPr>
        </p:nvSpPr>
        <p:spPr/>
        <p:txBody>
          <a:bodyPr/>
          <a:lstStyle/>
          <a:p>
            <a:fld id="{A456D154-4677-8B41-8B41-74249B9D21A6}" type="slidenum">
              <a:rPr lang="es-ES_tradnl" smtClean="0"/>
              <a:t>‹Nº›</a:t>
            </a:fld>
            <a:endParaRPr lang="es-ES_tradnl"/>
          </a:p>
        </p:txBody>
      </p:sp>
    </p:spTree>
    <p:extLst>
      <p:ext uri="{BB962C8B-B14F-4D97-AF65-F5344CB8AC3E}">
        <p14:creationId xmlns:p14="http://schemas.microsoft.com/office/powerpoint/2010/main" val="20215335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p>
        </p:txBody>
      </p:sp>
      <p:sp>
        <p:nvSpPr>
          <p:cNvPr id="3" name="Marcador de contenido 2"/>
          <p:cNvSpPr>
            <a:spLocks noGrp="1"/>
          </p:cNvSpPr>
          <p:nvPr>
            <p:ph sz="half" idx="1"/>
          </p:nvPr>
        </p:nvSpPr>
        <p:spPr>
          <a:xfrm>
            <a:off x="838200" y="1825625"/>
            <a:ext cx="5181600" cy="4351338"/>
          </a:xfrm>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4" name="Marcador de contenido 3"/>
          <p:cNvSpPr>
            <a:spLocks noGrp="1"/>
          </p:cNvSpPr>
          <p:nvPr>
            <p:ph sz="half" idx="2"/>
          </p:nvPr>
        </p:nvSpPr>
        <p:spPr>
          <a:xfrm>
            <a:off x="6172200" y="1825625"/>
            <a:ext cx="5181600" cy="4351338"/>
          </a:xfrm>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5" name="Marcador de fecha 4"/>
          <p:cNvSpPr>
            <a:spLocks noGrp="1"/>
          </p:cNvSpPr>
          <p:nvPr>
            <p:ph type="dt" sz="half" idx="10"/>
          </p:nvPr>
        </p:nvSpPr>
        <p:spPr/>
        <p:txBody>
          <a:bodyPr/>
          <a:lstStyle/>
          <a:p>
            <a:fld id="{EBE76374-E2EF-9344-8259-5097B834D31D}" type="datetimeFigureOut">
              <a:rPr lang="es-ES_tradnl" smtClean="0"/>
              <a:t>16/01/2017</a:t>
            </a:fld>
            <a:endParaRPr lang="es-ES_tradnl"/>
          </a:p>
        </p:txBody>
      </p:sp>
      <p:sp>
        <p:nvSpPr>
          <p:cNvPr id="6" name="Marcador de pie de página 5"/>
          <p:cNvSpPr>
            <a:spLocks noGrp="1"/>
          </p:cNvSpPr>
          <p:nvPr>
            <p:ph type="ftr" sz="quarter" idx="11"/>
          </p:nvPr>
        </p:nvSpPr>
        <p:spPr/>
        <p:txBody>
          <a:bodyPr/>
          <a:lstStyle/>
          <a:p>
            <a:endParaRPr lang="es-ES_tradnl"/>
          </a:p>
        </p:txBody>
      </p:sp>
      <p:sp>
        <p:nvSpPr>
          <p:cNvPr id="7" name="Marcador de número de diapositiva 6"/>
          <p:cNvSpPr>
            <a:spLocks noGrp="1"/>
          </p:cNvSpPr>
          <p:nvPr>
            <p:ph type="sldNum" sz="quarter" idx="12"/>
          </p:nvPr>
        </p:nvSpPr>
        <p:spPr/>
        <p:txBody>
          <a:bodyPr/>
          <a:lstStyle/>
          <a:p>
            <a:fld id="{A456D154-4677-8B41-8B41-74249B9D21A6}" type="slidenum">
              <a:rPr lang="es-ES_tradnl" smtClean="0"/>
              <a:t>‹Nº›</a:t>
            </a:fld>
            <a:endParaRPr lang="es-ES_tradnl"/>
          </a:p>
        </p:txBody>
      </p:sp>
    </p:spTree>
    <p:extLst>
      <p:ext uri="{BB962C8B-B14F-4D97-AF65-F5344CB8AC3E}">
        <p14:creationId xmlns:p14="http://schemas.microsoft.com/office/powerpoint/2010/main" val="5757133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_tradnl"/>
              <a:t>Clic para editar título</a:t>
            </a:r>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7" name="Marcador de fecha 6"/>
          <p:cNvSpPr>
            <a:spLocks noGrp="1"/>
          </p:cNvSpPr>
          <p:nvPr>
            <p:ph type="dt" sz="half" idx="10"/>
          </p:nvPr>
        </p:nvSpPr>
        <p:spPr/>
        <p:txBody>
          <a:bodyPr/>
          <a:lstStyle/>
          <a:p>
            <a:fld id="{EBE76374-E2EF-9344-8259-5097B834D31D}" type="datetimeFigureOut">
              <a:rPr lang="es-ES_tradnl" smtClean="0"/>
              <a:t>16/01/2017</a:t>
            </a:fld>
            <a:endParaRPr lang="es-ES_tradnl"/>
          </a:p>
        </p:txBody>
      </p:sp>
      <p:sp>
        <p:nvSpPr>
          <p:cNvPr id="8" name="Marcador de pie de página 7"/>
          <p:cNvSpPr>
            <a:spLocks noGrp="1"/>
          </p:cNvSpPr>
          <p:nvPr>
            <p:ph type="ftr" sz="quarter" idx="11"/>
          </p:nvPr>
        </p:nvSpPr>
        <p:spPr/>
        <p:txBody>
          <a:bodyPr/>
          <a:lstStyle/>
          <a:p>
            <a:endParaRPr lang="es-ES_tradnl"/>
          </a:p>
        </p:txBody>
      </p:sp>
      <p:sp>
        <p:nvSpPr>
          <p:cNvPr id="9" name="Marcador de número de diapositiva 8"/>
          <p:cNvSpPr>
            <a:spLocks noGrp="1"/>
          </p:cNvSpPr>
          <p:nvPr>
            <p:ph type="sldNum" sz="quarter" idx="12"/>
          </p:nvPr>
        </p:nvSpPr>
        <p:spPr/>
        <p:txBody>
          <a:bodyPr/>
          <a:lstStyle/>
          <a:p>
            <a:fld id="{A456D154-4677-8B41-8B41-74249B9D21A6}" type="slidenum">
              <a:rPr lang="es-ES_tradnl" smtClean="0"/>
              <a:t>‹Nº›</a:t>
            </a:fld>
            <a:endParaRPr lang="es-ES_tradnl"/>
          </a:p>
        </p:txBody>
      </p:sp>
    </p:spTree>
    <p:extLst>
      <p:ext uri="{BB962C8B-B14F-4D97-AF65-F5344CB8AC3E}">
        <p14:creationId xmlns:p14="http://schemas.microsoft.com/office/powerpoint/2010/main" val="15998050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p>
        </p:txBody>
      </p:sp>
      <p:sp>
        <p:nvSpPr>
          <p:cNvPr id="3" name="Marcador de fecha 2"/>
          <p:cNvSpPr>
            <a:spLocks noGrp="1"/>
          </p:cNvSpPr>
          <p:nvPr>
            <p:ph type="dt" sz="half" idx="10"/>
          </p:nvPr>
        </p:nvSpPr>
        <p:spPr/>
        <p:txBody>
          <a:bodyPr/>
          <a:lstStyle/>
          <a:p>
            <a:fld id="{EBE76374-E2EF-9344-8259-5097B834D31D}" type="datetimeFigureOut">
              <a:rPr lang="es-ES_tradnl" smtClean="0"/>
              <a:t>16/01/2017</a:t>
            </a:fld>
            <a:endParaRPr lang="es-ES_tradnl"/>
          </a:p>
        </p:txBody>
      </p:sp>
      <p:sp>
        <p:nvSpPr>
          <p:cNvPr id="4" name="Marcador de pie de página 3"/>
          <p:cNvSpPr>
            <a:spLocks noGrp="1"/>
          </p:cNvSpPr>
          <p:nvPr>
            <p:ph type="ftr" sz="quarter" idx="11"/>
          </p:nvPr>
        </p:nvSpPr>
        <p:spPr/>
        <p:txBody>
          <a:bodyPr/>
          <a:lstStyle/>
          <a:p>
            <a:endParaRPr lang="es-ES_tradnl"/>
          </a:p>
        </p:txBody>
      </p:sp>
      <p:sp>
        <p:nvSpPr>
          <p:cNvPr id="5" name="Marcador de número de diapositiva 4"/>
          <p:cNvSpPr>
            <a:spLocks noGrp="1"/>
          </p:cNvSpPr>
          <p:nvPr>
            <p:ph type="sldNum" sz="quarter" idx="12"/>
          </p:nvPr>
        </p:nvSpPr>
        <p:spPr/>
        <p:txBody>
          <a:bodyPr/>
          <a:lstStyle/>
          <a:p>
            <a:fld id="{A456D154-4677-8B41-8B41-74249B9D21A6}" type="slidenum">
              <a:rPr lang="es-ES_tradnl" smtClean="0"/>
              <a:t>‹Nº›</a:t>
            </a:fld>
            <a:endParaRPr lang="es-ES_tradnl"/>
          </a:p>
        </p:txBody>
      </p:sp>
    </p:spTree>
    <p:extLst>
      <p:ext uri="{BB962C8B-B14F-4D97-AF65-F5344CB8AC3E}">
        <p14:creationId xmlns:p14="http://schemas.microsoft.com/office/powerpoint/2010/main" val="14281981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EBE76374-E2EF-9344-8259-5097B834D31D}" type="datetimeFigureOut">
              <a:rPr lang="es-ES_tradnl" smtClean="0"/>
              <a:t>16/01/2017</a:t>
            </a:fld>
            <a:endParaRPr lang="es-ES_tradnl"/>
          </a:p>
        </p:txBody>
      </p:sp>
      <p:sp>
        <p:nvSpPr>
          <p:cNvPr id="3" name="Marcador de pie de página 2"/>
          <p:cNvSpPr>
            <a:spLocks noGrp="1"/>
          </p:cNvSpPr>
          <p:nvPr>
            <p:ph type="ftr" sz="quarter" idx="11"/>
          </p:nvPr>
        </p:nvSpPr>
        <p:spPr/>
        <p:txBody>
          <a:bodyPr/>
          <a:lstStyle/>
          <a:p>
            <a:endParaRPr lang="es-ES_tradnl"/>
          </a:p>
        </p:txBody>
      </p:sp>
      <p:sp>
        <p:nvSpPr>
          <p:cNvPr id="4" name="Marcador de número de diapositiva 3"/>
          <p:cNvSpPr>
            <a:spLocks noGrp="1"/>
          </p:cNvSpPr>
          <p:nvPr>
            <p:ph type="sldNum" sz="quarter" idx="12"/>
          </p:nvPr>
        </p:nvSpPr>
        <p:spPr/>
        <p:txBody>
          <a:bodyPr/>
          <a:lstStyle/>
          <a:p>
            <a:fld id="{A456D154-4677-8B41-8B41-74249B9D21A6}" type="slidenum">
              <a:rPr lang="es-ES_tradnl" smtClean="0"/>
              <a:t>‹Nº›</a:t>
            </a:fld>
            <a:endParaRPr lang="es-ES_tradnl"/>
          </a:p>
        </p:txBody>
      </p:sp>
    </p:spTree>
    <p:extLst>
      <p:ext uri="{BB962C8B-B14F-4D97-AF65-F5344CB8AC3E}">
        <p14:creationId xmlns:p14="http://schemas.microsoft.com/office/powerpoint/2010/main" val="1300794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_tradnl"/>
              <a:t>Clic para editar título</a:t>
            </a:r>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EBE76374-E2EF-9344-8259-5097B834D31D}" type="datetimeFigureOut">
              <a:rPr lang="es-ES_tradnl" smtClean="0"/>
              <a:t>16/01/2017</a:t>
            </a:fld>
            <a:endParaRPr lang="es-ES_tradnl"/>
          </a:p>
        </p:txBody>
      </p:sp>
      <p:sp>
        <p:nvSpPr>
          <p:cNvPr id="6" name="Marcador de pie de página 5"/>
          <p:cNvSpPr>
            <a:spLocks noGrp="1"/>
          </p:cNvSpPr>
          <p:nvPr>
            <p:ph type="ftr" sz="quarter" idx="11"/>
          </p:nvPr>
        </p:nvSpPr>
        <p:spPr/>
        <p:txBody>
          <a:bodyPr/>
          <a:lstStyle/>
          <a:p>
            <a:endParaRPr lang="es-ES_tradnl"/>
          </a:p>
        </p:txBody>
      </p:sp>
      <p:sp>
        <p:nvSpPr>
          <p:cNvPr id="7" name="Marcador de número de diapositiva 6"/>
          <p:cNvSpPr>
            <a:spLocks noGrp="1"/>
          </p:cNvSpPr>
          <p:nvPr>
            <p:ph type="sldNum" sz="quarter" idx="12"/>
          </p:nvPr>
        </p:nvSpPr>
        <p:spPr/>
        <p:txBody>
          <a:bodyPr/>
          <a:lstStyle/>
          <a:p>
            <a:fld id="{A456D154-4677-8B41-8B41-74249B9D21A6}" type="slidenum">
              <a:rPr lang="es-ES_tradnl" smtClean="0"/>
              <a:t>‹Nº›</a:t>
            </a:fld>
            <a:endParaRPr lang="es-ES_tradnl"/>
          </a:p>
        </p:txBody>
      </p:sp>
    </p:spTree>
    <p:extLst>
      <p:ext uri="{BB962C8B-B14F-4D97-AF65-F5344CB8AC3E}">
        <p14:creationId xmlns:p14="http://schemas.microsoft.com/office/powerpoint/2010/main" val="1071349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_tradnl"/>
              <a:t>Clic para editar título</a:t>
            </a:r>
          </a:p>
        </p:txBody>
      </p:sp>
      <p:sp>
        <p:nvSpPr>
          <p:cNvPr id="3" name="Marcador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EBE76374-E2EF-9344-8259-5097B834D31D}" type="datetimeFigureOut">
              <a:rPr lang="es-ES_tradnl" smtClean="0"/>
              <a:t>16/01/2017</a:t>
            </a:fld>
            <a:endParaRPr lang="es-ES_tradnl"/>
          </a:p>
        </p:txBody>
      </p:sp>
      <p:sp>
        <p:nvSpPr>
          <p:cNvPr id="6" name="Marcador de pie de página 5"/>
          <p:cNvSpPr>
            <a:spLocks noGrp="1"/>
          </p:cNvSpPr>
          <p:nvPr>
            <p:ph type="ftr" sz="quarter" idx="11"/>
          </p:nvPr>
        </p:nvSpPr>
        <p:spPr/>
        <p:txBody>
          <a:bodyPr/>
          <a:lstStyle/>
          <a:p>
            <a:endParaRPr lang="es-ES_tradnl"/>
          </a:p>
        </p:txBody>
      </p:sp>
      <p:sp>
        <p:nvSpPr>
          <p:cNvPr id="7" name="Marcador de número de diapositiva 6"/>
          <p:cNvSpPr>
            <a:spLocks noGrp="1"/>
          </p:cNvSpPr>
          <p:nvPr>
            <p:ph type="sldNum" sz="quarter" idx="12"/>
          </p:nvPr>
        </p:nvSpPr>
        <p:spPr/>
        <p:txBody>
          <a:bodyPr/>
          <a:lstStyle/>
          <a:p>
            <a:fld id="{A456D154-4677-8B41-8B41-74249B9D21A6}" type="slidenum">
              <a:rPr lang="es-ES_tradnl" smtClean="0"/>
              <a:t>‹Nº›</a:t>
            </a:fld>
            <a:endParaRPr lang="es-ES_tradnl"/>
          </a:p>
        </p:txBody>
      </p:sp>
    </p:spTree>
    <p:extLst>
      <p:ext uri="{BB962C8B-B14F-4D97-AF65-F5344CB8AC3E}">
        <p14:creationId xmlns:p14="http://schemas.microsoft.com/office/powerpoint/2010/main" val="1665696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_tradnl"/>
              <a:t>Clic para editar título</a:t>
            </a:r>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E76374-E2EF-9344-8259-5097B834D31D}" type="datetimeFigureOut">
              <a:rPr lang="es-ES_tradnl" smtClean="0"/>
              <a:t>16/01/2017</a:t>
            </a:fld>
            <a:endParaRPr lang="es-ES_tradnl"/>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56D154-4677-8B41-8B41-74249B9D21A6}" type="slidenum">
              <a:rPr lang="es-ES_tradnl" smtClean="0"/>
              <a:t>‹Nº›</a:t>
            </a:fld>
            <a:endParaRPr lang="es-ES_tradnl"/>
          </a:p>
        </p:txBody>
      </p:sp>
    </p:spTree>
    <p:extLst>
      <p:ext uri="{BB962C8B-B14F-4D97-AF65-F5344CB8AC3E}">
        <p14:creationId xmlns:p14="http://schemas.microsoft.com/office/powerpoint/2010/main" val="8812647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9.tiff"/><Relationship Id="rId4" Type="http://schemas.openxmlformats.org/officeDocument/2006/relationships/image" Target="../media/image8.tiff"/></Relationships>
</file>

<file path=ppt/slides/_rels/slide4.xml.rels><?xml version="1.0" encoding="UTF-8" standalone="yes"?>
<Relationships xmlns="http://schemas.openxmlformats.org/package/2006/relationships"><Relationship Id="rId3" Type="http://schemas.openxmlformats.org/officeDocument/2006/relationships/image" Target="../media/image6.tiff"/><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9.tiff"/><Relationship Id="rId5" Type="http://schemas.openxmlformats.org/officeDocument/2006/relationships/image" Target="../media/image8.tiff"/><Relationship Id="rId4" Type="http://schemas.openxmlformats.org/officeDocument/2006/relationships/image" Target="../media/image7.tiff"/></Relationships>
</file>

<file path=ppt/slides/_rels/slide5.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9.tiff"/></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7.tiff"/></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00" y="0"/>
            <a:ext cx="12179100" cy="6858000"/>
          </a:xfrm>
          <a:prstGeom prst="rect">
            <a:avLst/>
          </a:prstGeom>
        </p:spPr>
      </p:pic>
      <p:sp>
        <p:nvSpPr>
          <p:cNvPr id="3" name="Subtítulo 2"/>
          <p:cNvSpPr>
            <a:spLocks noGrp="1"/>
          </p:cNvSpPr>
          <p:nvPr>
            <p:ph type="subTitle" idx="1"/>
          </p:nvPr>
        </p:nvSpPr>
        <p:spPr>
          <a:xfrm>
            <a:off x="6829096" y="868765"/>
            <a:ext cx="4481900" cy="2419085"/>
          </a:xfrm>
        </p:spPr>
        <p:txBody>
          <a:bodyPr>
            <a:normAutofit/>
          </a:bodyPr>
          <a:lstStyle/>
          <a:p>
            <a:pPr algn="l">
              <a:lnSpc>
                <a:spcPct val="160000"/>
              </a:lnSpc>
            </a:pPr>
            <a:r>
              <a:rPr lang="en-GB" sz="2200" b="1" dirty="0" err="1">
                <a:solidFill>
                  <a:schemeClr val="bg1">
                    <a:lumMod val="95000"/>
                  </a:schemeClr>
                </a:solidFill>
                <a:latin typeface="Poppins" charset="0"/>
                <a:ea typeface="Poppins" charset="0"/>
                <a:cs typeface="Poppins" charset="0"/>
              </a:rPr>
              <a:t>netWorked</a:t>
            </a:r>
            <a:r>
              <a:rPr lang="en-GB" sz="2200" b="1" dirty="0">
                <a:solidFill>
                  <a:schemeClr val="bg1">
                    <a:lumMod val="95000"/>
                  </a:schemeClr>
                </a:solidFill>
                <a:latin typeface="Poppins" charset="0"/>
                <a:ea typeface="Poppins" charset="0"/>
                <a:cs typeface="Poppins" charset="0"/>
              </a:rPr>
              <a:t> Youth Research for </a:t>
            </a:r>
            <a:r>
              <a:rPr lang="en-GB" sz="2200" b="1" dirty="0">
                <a:solidFill>
                  <a:srgbClr val="F8B03A"/>
                </a:solidFill>
                <a:latin typeface="Poppins" charset="0"/>
                <a:ea typeface="Poppins" charset="0"/>
                <a:cs typeface="Poppins" charset="0"/>
              </a:rPr>
              <a:t>Empowerment </a:t>
            </a:r>
            <a:r>
              <a:rPr lang="en-GB" sz="2200" b="1" dirty="0">
                <a:solidFill>
                  <a:schemeClr val="bg1">
                    <a:lumMod val="95000"/>
                  </a:schemeClr>
                </a:solidFill>
                <a:latin typeface="Poppins" charset="0"/>
                <a:ea typeface="Poppins" charset="0"/>
                <a:cs typeface="Poppins" charset="0"/>
              </a:rPr>
              <a:t>in the Digital society</a:t>
            </a:r>
          </a:p>
          <a:p>
            <a:pPr algn="l">
              <a:lnSpc>
                <a:spcPct val="160000"/>
              </a:lnSpc>
            </a:pPr>
            <a:endParaRPr lang="es-ES_tradnl" sz="2200" dirty="0">
              <a:solidFill>
                <a:schemeClr val="bg1">
                  <a:lumMod val="95000"/>
                </a:schemeClr>
              </a:solidFill>
              <a:latin typeface="Poppins" charset="0"/>
              <a:ea typeface="Poppins" charset="0"/>
              <a:cs typeface="Poppins" charset="0"/>
            </a:endParaRPr>
          </a:p>
          <a:p>
            <a:endParaRPr lang="es-ES_tradnl" dirty="0">
              <a:solidFill>
                <a:srgbClr val="2190CF"/>
              </a:solidFill>
            </a:endParaRPr>
          </a:p>
        </p:txBody>
      </p:sp>
      <p:pic>
        <p:nvPicPr>
          <p:cNvPr id="4" name="Imagen 3" descr="../Desktop/nuevo%20de%20mierd-01.png"/>
          <p:cNvPicPr/>
          <p:nvPr/>
        </p:nvPicPr>
        <p:blipFill>
          <a:blip r:embed="rId3">
            <a:extLst>
              <a:ext uri="{28A0092B-C50C-407E-A947-70E740481C1C}">
                <a14:useLocalDpi xmlns:a14="http://schemas.microsoft.com/office/drawing/2010/main" val="0"/>
              </a:ext>
            </a:extLst>
          </a:blip>
          <a:srcRect/>
          <a:stretch>
            <a:fillRect/>
          </a:stretch>
        </p:blipFill>
        <p:spPr bwMode="auto">
          <a:xfrm>
            <a:off x="880534" y="2078308"/>
            <a:ext cx="4068506" cy="2990308"/>
          </a:xfrm>
          <a:prstGeom prst="rect">
            <a:avLst/>
          </a:prstGeom>
          <a:noFill/>
          <a:ln>
            <a:noFill/>
          </a:ln>
        </p:spPr>
      </p:pic>
      <p:pic>
        <p:nvPicPr>
          <p:cNvPr id="15" name="Imagen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65180" y="5523315"/>
            <a:ext cx="1451070" cy="1003938"/>
          </a:xfrm>
          <a:prstGeom prst="rect">
            <a:avLst/>
          </a:prstGeom>
        </p:spPr>
      </p:pic>
      <p:sp>
        <p:nvSpPr>
          <p:cNvPr id="7" name="Subtítulo 2"/>
          <p:cNvSpPr txBox="1">
            <a:spLocks/>
          </p:cNvSpPr>
          <p:nvPr/>
        </p:nvSpPr>
        <p:spPr>
          <a:xfrm>
            <a:off x="6541700" y="3440250"/>
            <a:ext cx="4481900" cy="24190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ct val="160000"/>
              </a:lnSpc>
            </a:pPr>
            <a:endParaRPr lang="es-ES_tradnl" sz="2200" dirty="0">
              <a:solidFill>
                <a:schemeClr val="bg1">
                  <a:lumMod val="95000"/>
                </a:schemeClr>
              </a:solidFill>
              <a:latin typeface="Poppins" charset="0"/>
              <a:ea typeface="Poppins" charset="0"/>
              <a:cs typeface="Poppins" charset="0"/>
            </a:endParaRPr>
          </a:p>
          <a:p>
            <a:endParaRPr lang="es-ES_tradnl" dirty="0">
              <a:solidFill>
                <a:srgbClr val="2190CF"/>
              </a:solidFill>
            </a:endParaRPr>
          </a:p>
        </p:txBody>
      </p:sp>
      <p:sp>
        <p:nvSpPr>
          <p:cNvPr id="8" name="Subtítulo 2"/>
          <p:cNvSpPr txBox="1">
            <a:spLocks/>
          </p:cNvSpPr>
          <p:nvPr/>
        </p:nvSpPr>
        <p:spPr>
          <a:xfrm>
            <a:off x="7377836" y="3563332"/>
            <a:ext cx="4481900" cy="24190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r">
              <a:lnSpc>
                <a:spcPct val="160000"/>
              </a:lnSpc>
            </a:pPr>
            <a:r>
              <a:rPr lang="en-GB" sz="2000" b="1" dirty="0">
                <a:solidFill>
                  <a:srgbClr val="2190CF"/>
                </a:solidFill>
                <a:latin typeface="Poppins" panose="02000000000000000000" pitchFamily="2" charset="0"/>
                <a:cs typeface="Poppins" panose="02000000000000000000" pitchFamily="2" charset="0"/>
              </a:rPr>
              <a:t>Grant Agreement </a:t>
            </a:r>
          </a:p>
          <a:p>
            <a:pPr algn="r">
              <a:lnSpc>
                <a:spcPct val="160000"/>
              </a:lnSpc>
            </a:pPr>
            <a:r>
              <a:rPr lang="en-GB" sz="2000" b="1" dirty="0">
                <a:solidFill>
                  <a:srgbClr val="2190CF"/>
                </a:solidFill>
                <a:latin typeface="Poppins" panose="02000000000000000000" pitchFamily="2" charset="0"/>
                <a:cs typeface="Poppins" panose="02000000000000000000" pitchFamily="2" charset="0"/>
              </a:rPr>
              <a:t>number: 727066</a:t>
            </a:r>
            <a:endParaRPr lang="es-ES" sz="2000" b="1" dirty="0">
              <a:solidFill>
                <a:srgbClr val="2190CF"/>
              </a:solidFill>
              <a:latin typeface="Poppins" panose="02000000000000000000" pitchFamily="2" charset="0"/>
              <a:cs typeface="Poppins" panose="02000000000000000000" pitchFamily="2" charset="0"/>
            </a:endParaRPr>
          </a:p>
          <a:p>
            <a:pPr algn="r">
              <a:lnSpc>
                <a:spcPct val="160000"/>
              </a:lnSpc>
            </a:pPr>
            <a:endParaRPr lang="es-ES_tradnl" sz="2200" dirty="0">
              <a:solidFill>
                <a:srgbClr val="2190CF"/>
              </a:solidFill>
              <a:latin typeface="Poppins" charset="0"/>
              <a:ea typeface="Poppins" charset="0"/>
              <a:cs typeface="Poppins" charset="0"/>
            </a:endParaRPr>
          </a:p>
          <a:p>
            <a:pPr algn="r"/>
            <a:endParaRPr lang="es-ES_tradnl" dirty="0">
              <a:solidFill>
                <a:srgbClr val="2190CF"/>
              </a:solidFill>
            </a:endParaRPr>
          </a:p>
        </p:txBody>
      </p:sp>
    </p:spTree>
    <p:extLst>
      <p:ext uri="{BB962C8B-B14F-4D97-AF65-F5344CB8AC3E}">
        <p14:creationId xmlns:p14="http://schemas.microsoft.com/office/powerpoint/2010/main" val="11772551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71370" y="5804451"/>
            <a:ext cx="814744" cy="563690"/>
          </a:xfrm>
          <a:prstGeom prst="rect">
            <a:avLst/>
          </a:prstGeom>
        </p:spPr>
      </p:pic>
      <p:graphicFrame>
        <p:nvGraphicFramePr>
          <p:cNvPr id="2" name="Gráfico 1"/>
          <p:cNvGraphicFramePr/>
          <p:nvPr>
            <p:extLst>
              <p:ext uri="{D42A27DB-BD31-4B8C-83A1-F6EECF244321}">
                <p14:modId xmlns:p14="http://schemas.microsoft.com/office/powerpoint/2010/main" val="1359654732"/>
              </p:ext>
            </p:extLst>
          </p:nvPr>
        </p:nvGraphicFramePr>
        <p:xfrm>
          <a:off x="2408516" y="510988"/>
          <a:ext cx="8128000" cy="5627345"/>
        </p:xfrm>
        <a:graphic>
          <a:graphicData uri="http://schemas.openxmlformats.org/drawingml/2006/chart">
            <c:chart xmlns:c="http://schemas.openxmlformats.org/drawingml/2006/chart" xmlns:r="http://schemas.openxmlformats.org/officeDocument/2006/relationships" r:id="rId3"/>
          </a:graphicData>
        </a:graphic>
      </p:graphicFrame>
      <p:pic>
        <p:nvPicPr>
          <p:cNvPr id="5" name="Imagen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55172" y="0"/>
            <a:ext cx="1002128" cy="6858000"/>
          </a:xfrm>
          <a:prstGeom prst="rect">
            <a:avLst/>
          </a:prstGeom>
        </p:spPr>
      </p:pic>
    </p:spTree>
    <p:extLst>
      <p:ext uri="{BB962C8B-B14F-4D97-AF65-F5344CB8AC3E}">
        <p14:creationId xmlns:p14="http://schemas.microsoft.com/office/powerpoint/2010/main" val="2052483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a 3"/>
          <p:cNvGraphicFramePr/>
          <p:nvPr>
            <p:extLst>
              <p:ext uri="{D42A27DB-BD31-4B8C-83A1-F6EECF244321}">
                <p14:modId xmlns:p14="http://schemas.microsoft.com/office/powerpoint/2010/main" val="651758271"/>
              </p:ext>
            </p:extLst>
          </p:nvPr>
        </p:nvGraphicFramePr>
        <p:xfrm>
          <a:off x="2432111" y="396938"/>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Imagen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771370" y="5804451"/>
            <a:ext cx="814744" cy="563690"/>
          </a:xfrm>
          <a:prstGeom prst="rect">
            <a:avLst/>
          </a:prstGeom>
        </p:spPr>
      </p:pic>
      <p:pic>
        <p:nvPicPr>
          <p:cNvPr id="7" name="Imagen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255172" y="0"/>
            <a:ext cx="1002128" cy="6858000"/>
          </a:xfrm>
          <a:prstGeom prst="rect">
            <a:avLst/>
          </a:prstGeom>
        </p:spPr>
      </p:pic>
    </p:spTree>
    <p:extLst>
      <p:ext uri="{BB962C8B-B14F-4D97-AF65-F5344CB8AC3E}">
        <p14:creationId xmlns:p14="http://schemas.microsoft.com/office/powerpoint/2010/main" val="4852491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71370" y="5804451"/>
            <a:ext cx="814744" cy="563690"/>
          </a:xfrm>
          <a:prstGeom prst="rect">
            <a:avLst/>
          </a:prstGeom>
        </p:spPr>
      </p:pic>
      <p:graphicFrame>
        <p:nvGraphicFramePr>
          <p:cNvPr id="2" name="Diagrama 1"/>
          <p:cNvGraphicFramePr/>
          <p:nvPr>
            <p:extLst>
              <p:ext uri="{D42A27DB-BD31-4B8C-83A1-F6EECF244321}">
                <p14:modId xmlns:p14="http://schemas.microsoft.com/office/powerpoint/2010/main" val="58654120"/>
              </p:ext>
            </p:extLst>
          </p:nvPr>
        </p:nvGraphicFramePr>
        <p:xfrm>
          <a:off x="2583329" y="625537"/>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Imagen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255172" y="0"/>
            <a:ext cx="1002128" cy="6858000"/>
          </a:xfrm>
          <a:prstGeom prst="rect">
            <a:avLst/>
          </a:prstGeom>
        </p:spPr>
      </p:pic>
    </p:spTree>
    <p:extLst>
      <p:ext uri="{BB962C8B-B14F-4D97-AF65-F5344CB8AC3E}">
        <p14:creationId xmlns:p14="http://schemas.microsoft.com/office/powerpoint/2010/main" val="7564141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a 2"/>
          <p:cNvGraphicFramePr>
            <a:graphicFrameLocks noGrp="1"/>
          </p:cNvGraphicFramePr>
          <p:nvPr>
            <p:extLst>
              <p:ext uri="{D42A27DB-BD31-4B8C-83A1-F6EECF244321}">
                <p14:modId xmlns:p14="http://schemas.microsoft.com/office/powerpoint/2010/main" val="501182674"/>
              </p:ext>
            </p:extLst>
          </p:nvPr>
        </p:nvGraphicFramePr>
        <p:xfrm>
          <a:off x="2328813" y="934225"/>
          <a:ext cx="8442557" cy="4810371"/>
        </p:xfrm>
        <a:graphic>
          <a:graphicData uri="http://schemas.openxmlformats.org/drawingml/2006/table">
            <a:tbl>
              <a:tblPr firstRow="1" firstCol="1" bandRow="1"/>
              <a:tblGrid>
                <a:gridCol w="2028673">
                  <a:extLst>
                    <a:ext uri="{9D8B030D-6E8A-4147-A177-3AD203B41FA5}">
                      <a16:colId xmlns:a16="http://schemas.microsoft.com/office/drawing/2014/main" val="20000"/>
                    </a:ext>
                  </a:extLst>
                </a:gridCol>
                <a:gridCol w="2541818">
                  <a:extLst>
                    <a:ext uri="{9D8B030D-6E8A-4147-A177-3AD203B41FA5}">
                      <a16:colId xmlns:a16="http://schemas.microsoft.com/office/drawing/2014/main" val="20001"/>
                    </a:ext>
                  </a:extLst>
                </a:gridCol>
                <a:gridCol w="2424844">
                  <a:extLst>
                    <a:ext uri="{9D8B030D-6E8A-4147-A177-3AD203B41FA5}">
                      <a16:colId xmlns:a16="http://schemas.microsoft.com/office/drawing/2014/main" val="20002"/>
                    </a:ext>
                  </a:extLst>
                </a:gridCol>
                <a:gridCol w="1447222">
                  <a:extLst>
                    <a:ext uri="{9D8B030D-6E8A-4147-A177-3AD203B41FA5}">
                      <a16:colId xmlns:a16="http://schemas.microsoft.com/office/drawing/2014/main" val="20003"/>
                    </a:ext>
                  </a:extLst>
                </a:gridCol>
              </a:tblGrid>
              <a:tr h="415818">
                <a:tc gridSpan="4">
                  <a:txBody>
                    <a:bodyPr/>
                    <a:lstStyle/>
                    <a:p>
                      <a:pPr algn="just">
                        <a:lnSpc>
                          <a:spcPct val="150000"/>
                        </a:lnSpc>
                        <a:spcAft>
                          <a:spcPts val="0"/>
                        </a:spcAft>
                      </a:pPr>
                      <a:r>
                        <a:rPr lang="en-GB" sz="1500" b="1">
                          <a:solidFill>
                            <a:srgbClr val="0070C0"/>
                          </a:solidFill>
                          <a:effectLst/>
                          <a:latin typeface="Poppins" charset="0"/>
                          <a:ea typeface="Calibri" charset="0"/>
                          <a:cs typeface="Times New Roman" charset="0"/>
                        </a:rPr>
                        <a:t>Deliverable description</a:t>
                      </a:r>
                      <a:endParaRPr lang="es-ES_tradnl" sz="1500">
                        <a:solidFill>
                          <a:srgbClr val="44546A"/>
                        </a:solidFill>
                        <a:effectLst/>
                        <a:latin typeface="Noto Sa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extLst>
                  <a:ext uri="{0D108BD9-81ED-4DB2-BD59-A6C34878D82A}">
                    <a16:rowId xmlns:a16="http://schemas.microsoft.com/office/drawing/2014/main" val="10000"/>
                  </a:ext>
                </a:extLst>
              </a:tr>
              <a:tr h="415818">
                <a:tc>
                  <a:txBody>
                    <a:bodyPr/>
                    <a:lstStyle/>
                    <a:p>
                      <a:pPr algn="just">
                        <a:lnSpc>
                          <a:spcPct val="150000"/>
                        </a:lnSpc>
                        <a:spcAft>
                          <a:spcPts val="0"/>
                        </a:spcAft>
                      </a:pPr>
                      <a:r>
                        <a:rPr lang="en-GB" sz="1300">
                          <a:solidFill>
                            <a:srgbClr val="17ABE3"/>
                          </a:solidFill>
                          <a:effectLst/>
                          <a:latin typeface="Poppins" charset="0"/>
                          <a:ea typeface="Calibri" charset="0"/>
                          <a:cs typeface="Times New Roman" charset="0"/>
                        </a:rPr>
                        <a:t>Filename</a:t>
                      </a:r>
                      <a:endParaRPr lang="es-ES_tradnl" sz="1300">
                        <a:solidFill>
                          <a:srgbClr val="17ABE3"/>
                        </a:solidFill>
                        <a:effectLst/>
                        <a:latin typeface="Poppi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tc gridSpan="3">
                  <a:txBody>
                    <a:bodyPr/>
                    <a:lstStyle/>
                    <a:p>
                      <a:pPr algn="just">
                        <a:lnSpc>
                          <a:spcPct val="150000"/>
                        </a:lnSpc>
                        <a:spcAft>
                          <a:spcPts val="0"/>
                        </a:spcAft>
                      </a:pPr>
                      <a:r>
                        <a:rPr lang="en-GB" sz="1500">
                          <a:solidFill>
                            <a:srgbClr val="44546A"/>
                          </a:solidFill>
                          <a:effectLst/>
                          <a:latin typeface="Noto Sans" charset="0"/>
                          <a:ea typeface="Calibri" charset="0"/>
                          <a:cs typeface="Times New Roman" charset="0"/>
                        </a:rPr>
                        <a:t>WYRED_WPX_DX.Y_</a:t>
                      </a:r>
                      <a:r>
                        <a:rPr lang="en-GB" sz="1500" i="1">
                          <a:solidFill>
                            <a:srgbClr val="44546A"/>
                          </a:solidFill>
                          <a:effectLst/>
                          <a:latin typeface="Noto Sans" charset="0"/>
                          <a:ea typeface="Calibri" charset="0"/>
                          <a:cs typeface="Times New Roman" charset="0"/>
                        </a:rPr>
                        <a:t>version</a:t>
                      </a:r>
                      <a:r>
                        <a:rPr lang="en-GB" sz="1500">
                          <a:solidFill>
                            <a:srgbClr val="44546A"/>
                          </a:solidFill>
                          <a:effectLst/>
                          <a:latin typeface="Noto Sans" charset="0"/>
                          <a:ea typeface="Calibri" charset="0"/>
                          <a:cs typeface="Times New Roman" charset="0"/>
                        </a:rPr>
                        <a:t>.XXX</a:t>
                      </a:r>
                      <a:endParaRPr lang="es-ES_tradnl" sz="1500">
                        <a:solidFill>
                          <a:srgbClr val="44546A"/>
                        </a:solidFill>
                        <a:effectLst/>
                        <a:latin typeface="Noto Sa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tc hMerge="1">
                  <a:txBody>
                    <a:bodyPr/>
                    <a:lstStyle/>
                    <a:p>
                      <a:endParaRPr lang="es-ES_tradnl"/>
                    </a:p>
                  </a:txBody>
                  <a:tcPr/>
                </a:tc>
                <a:tc hMerge="1">
                  <a:txBody>
                    <a:bodyPr/>
                    <a:lstStyle/>
                    <a:p>
                      <a:endParaRPr lang="es-ES_tradnl"/>
                    </a:p>
                  </a:txBody>
                  <a:tcPr/>
                </a:tc>
                <a:extLst>
                  <a:ext uri="{0D108BD9-81ED-4DB2-BD59-A6C34878D82A}">
                    <a16:rowId xmlns:a16="http://schemas.microsoft.com/office/drawing/2014/main" val="10001"/>
                  </a:ext>
                </a:extLst>
              </a:tr>
              <a:tr h="415818">
                <a:tc>
                  <a:txBody>
                    <a:bodyPr/>
                    <a:lstStyle/>
                    <a:p>
                      <a:pPr algn="just">
                        <a:lnSpc>
                          <a:spcPct val="150000"/>
                        </a:lnSpc>
                        <a:spcAft>
                          <a:spcPts val="0"/>
                        </a:spcAft>
                      </a:pPr>
                      <a:r>
                        <a:rPr lang="en-GB" sz="1300">
                          <a:solidFill>
                            <a:srgbClr val="17ABE3"/>
                          </a:solidFill>
                          <a:effectLst/>
                          <a:latin typeface="Poppins" charset="0"/>
                          <a:ea typeface="Calibri" charset="0"/>
                          <a:cs typeface="Times New Roman" charset="0"/>
                        </a:rPr>
                        <a:t>Type</a:t>
                      </a:r>
                      <a:endParaRPr lang="es-ES_tradnl" sz="1300">
                        <a:solidFill>
                          <a:srgbClr val="17ABE3"/>
                        </a:solidFill>
                        <a:effectLst/>
                        <a:latin typeface="Poppi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tc gridSpan="3">
                  <a:txBody>
                    <a:bodyPr/>
                    <a:lstStyle/>
                    <a:p>
                      <a:pPr algn="just">
                        <a:lnSpc>
                          <a:spcPct val="150000"/>
                        </a:lnSpc>
                        <a:spcAft>
                          <a:spcPts val="0"/>
                        </a:spcAft>
                      </a:pPr>
                      <a:r>
                        <a:rPr lang="en-GB" sz="1500">
                          <a:solidFill>
                            <a:srgbClr val="44546A"/>
                          </a:solidFill>
                          <a:effectLst/>
                          <a:latin typeface="Noto Sans" charset="0"/>
                          <a:ea typeface="Calibri" charset="0"/>
                          <a:cs typeface="Times New Roman" charset="0"/>
                        </a:rPr>
                        <a:t>R / DEC/ O</a:t>
                      </a:r>
                      <a:endParaRPr lang="es-ES_tradnl" sz="1500">
                        <a:solidFill>
                          <a:srgbClr val="44546A"/>
                        </a:solidFill>
                        <a:effectLst/>
                        <a:latin typeface="Noto Sa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tc hMerge="1">
                  <a:txBody>
                    <a:bodyPr/>
                    <a:lstStyle/>
                    <a:p>
                      <a:endParaRPr lang="es-ES_tradnl"/>
                    </a:p>
                  </a:txBody>
                  <a:tcPr/>
                </a:tc>
                <a:tc hMerge="1">
                  <a:txBody>
                    <a:bodyPr/>
                    <a:lstStyle/>
                    <a:p>
                      <a:endParaRPr lang="es-ES_tradnl"/>
                    </a:p>
                  </a:txBody>
                  <a:tcPr/>
                </a:tc>
                <a:extLst>
                  <a:ext uri="{0D108BD9-81ED-4DB2-BD59-A6C34878D82A}">
                    <a16:rowId xmlns:a16="http://schemas.microsoft.com/office/drawing/2014/main" val="10002"/>
                  </a:ext>
                </a:extLst>
              </a:tr>
              <a:tr h="415818">
                <a:tc>
                  <a:txBody>
                    <a:bodyPr/>
                    <a:lstStyle/>
                    <a:p>
                      <a:pPr algn="just">
                        <a:lnSpc>
                          <a:spcPct val="150000"/>
                        </a:lnSpc>
                        <a:spcAft>
                          <a:spcPts val="0"/>
                        </a:spcAft>
                      </a:pPr>
                      <a:r>
                        <a:rPr lang="en-GB" sz="1300">
                          <a:solidFill>
                            <a:srgbClr val="17ABE3"/>
                          </a:solidFill>
                          <a:effectLst/>
                          <a:latin typeface="Poppins" charset="0"/>
                          <a:ea typeface="Calibri" charset="0"/>
                          <a:cs typeface="Times New Roman" charset="0"/>
                        </a:rPr>
                        <a:t>Dissemination level</a:t>
                      </a:r>
                      <a:endParaRPr lang="es-ES_tradnl" sz="1300">
                        <a:solidFill>
                          <a:srgbClr val="17ABE3"/>
                        </a:solidFill>
                        <a:effectLst/>
                        <a:latin typeface="Poppi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tc gridSpan="3">
                  <a:txBody>
                    <a:bodyPr/>
                    <a:lstStyle/>
                    <a:p>
                      <a:pPr algn="just">
                        <a:lnSpc>
                          <a:spcPct val="150000"/>
                        </a:lnSpc>
                        <a:spcAft>
                          <a:spcPts val="0"/>
                        </a:spcAft>
                      </a:pPr>
                      <a:r>
                        <a:rPr lang="en-US" sz="1500">
                          <a:solidFill>
                            <a:srgbClr val="44546A"/>
                          </a:solidFill>
                          <a:effectLst/>
                          <a:latin typeface="Noto Sans" charset="0"/>
                          <a:ea typeface="Calibri" charset="0"/>
                          <a:cs typeface="Times New Roman" charset="0"/>
                        </a:rPr>
                        <a:t>PU/CO</a:t>
                      </a:r>
                      <a:endParaRPr lang="es-ES_tradnl" sz="1500">
                        <a:solidFill>
                          <a:srgbClr val="44546A"/>
                        </a:solidFill>
                        <a:effectLst/>
                        <a:latin typeface="Noto Sa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tc hMerge="1">
                  <a:txBody>
                    <a:bodyPr/>
                    <a:lstStyle/>
                    <a:p>
                      <a:endParaRPr lang="es-ES_tradnl"/>
                    </a:p>
                  </a:txBody>
                  <a:tcPr/>
                </a:tc>
                <a:tc hMerge="1">
                  <a:txBody>
                    <a:bodyPr/>
                    <a:lstStyle/>
                    <a:p>
                      <a:endParaRPr lang="es-ES_tradnl"/>
                    </a:p>
                  </a:txBody>
                  <a:tcPr/>
                </a:tc>
                <a:extLst>
                  <a:ext uri="{0D108BD9-81ED-4DB2-BD59-A6C34878D82A}">
                    <a16:rowId xmlns:a16="http://schemas.microsoft.com/office/drawing/2014/main" val="10003"/>
                  </a:ext>
                </a:extLst>
              </a:tr>
              <a:tr h="561721">
                <a:tc>
                  <a:txBody>
                    <a:bodyPr/>
                    <a:lstStyle/>
                    <a:p>
                      <a:pPr algn="just">
                        <a:lnSpc>
                          <a:spcPct val="150000"/>
                        </a:lnSpc>
                        <a:spcAft>
                          <a:spcPts val="0"/>
                        </a:spcAft>
                      </a:pPr>
                      <a:r>
                        <a:rPr lang="en-GB" sz="1300">
                          <a:solidFill>
                            <a:srgbClr val="17ABE3"/>
                          </a:solidFill>
                          <a:effectLst/>
                          <a:latin typeface="Poppins" charset="0"/>
                          <a:ea typeface="Calibri" charset="0"/>
                          <a:cs typeface="Times New Roman" charset="0"/>
                        </a:rPr>
                        <a:t>Due Date (in months)</a:t>
                      </a:r>
                      <a:endParaRPr lang="es-ES_tradnl" sz="1300">
                        <a:solidFill>
                          <a:srgbClr val="17ABE3"/>
                        </a:solidFill>
                        <a:effectLst/>
                        <a:latin typeface="Poppi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tc gridSpan="3">
                  <a:txBody>
                    <a:bodyPr/>
                    <a:lstStyle/>
                    <a:p>
                      <a:pPr algn="just">
                        <a:lnSpc>
                          <a:spcPct val="150000"/>
                        </a:lnSpc>
                        <a:spcAft>
                          <a:spcPts val="0"/>
                        </a:spcAft>
                      </a:pPr>
                      <a:r>
                        <a:rPr lang="en-GB" sz="1500">
                          <a:solidFill>
                            <a:srgbClr val="44546A"/>
                          </a:solidFill>
                          <a:effectLst/>
                          <a:latin typeface="Noto Sans" charset="0"/>
                          <a:ea typeface="Calibri" charset="0"/>
                          <a:cs typeface="Times New Roman" charset="0"/>
                        </a:rPr>
                        <a:t>MX</a:t>
                      </a:r>
                      <a:endParaRPr lang="es-ES_tradnl" sz="1500">
                        <a:solidFill>
                          <a:srgbClr val="44546A"/>
                        </a:solidFill>
                        <a:effectLst/>
                        <a:latin typeface="Noto Sa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tc hMerge="1">
                  <a:txBody>
                    <a:bodyPr/>
                    <a:lstStyle/>
                    <a:p>
                      <a:endParaRPr lang="es-ES_tradnl"/>
                    </a:p>
                  </a:txBody>
                  <a:tcPr/>
                </a:tc>
                <a:tc hMerge="1">
                  <a:txBody>
                    <a:bodyPr/>
                    <a:lstStyle/>
                    <a:p>
                      <a:endParaRPr lang="es-ES_tradnl"/>
                    </a:p>
                  </a:txBody>
                  <a:tcPr/>
                </a:tc>
                <a:extLst>
                  <a:ext uri="{0D108BD9-81ED-4DB2-BD59-A6C34878D82A}">
                    <a16:rowId xmlns:a16="http://schemas.microsoft.com/office/drawing/2014/main" val="10004"/>
                  </a:ext>
                </a:extLst>
              </a:tr>
              <a:tr h="415818">
                <a:tc gridSpan="4">
                  <a:txBody>
                    <a:bodyPr/>
                    <a:lstStyle/>
                    <a:p>
                      <a:pPr algn="just">
                        <a:lnSpc>
                          <a:spcPct val="150000"/>
                        </a:lnSpc>
                        <a:spcAft>
                          <a:spcPts val="0"/>
                        </a:spcAft>
                      </a:pPr>
                      <a:r>
                        <a:rPr lang="en-US" sz="1500" b="1">
                          <a:solidFill>
                            <a:srgbClr val="0070C0"/>
                          </a:solidFill>
                          <a:effectLst/>
                          <a:latin typeface="Poppins" charset="0"/>
                          <a:ea typeface="Calibri" charset="0"/>
                          <a:cs typeface="LiberationSerif-Bold" charset="0"/>
                        </a:rPr>
                        <a:t>Deliverable contributors</a:t>
                      </a:r>
                      <a:endParaRPr lang="es-ES_tradnl" sz="1500" b="1">
                        <a:solidFill>
                          <a:srgbClr val="0070C0"/>
                        </a:solidFill>
                        <a:effectLst/>
                        <a:latin typeface="Poppins" charset="0"/>
                        <a:ea typeface="Calibri" charset="0"/>
                        <a:cs typeface="LiberationSerif-Bold"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extLst>
                  <a:ext uri="{0D108BD9-81ED-4DB2-BD59-A6C34878D82A}">
                    <a16:rowId xmlns:a16="http://schemas.microsoft.com/office/drawing/2014/main" val="10005"/>
                  </a:ext>
                </a:extLst>
              </a:tr>
              <a:tr h="362390">
                <a:tc>
                  <a:txBody>
                    <a:bodyPr/>
                    <a:lstStyle/>
                    <a:p>
                      <a:pPr algn="just">
                        <a:lnSpc>
                          <a:spcPct val="150000"/>
                        </a:lnSpc>
                        <a:spcAft>
                          <a:spcPts val="0"/>
                        </a:spcAft>
                      </a:pPr>
                      <a:r>
                        <a:rPr lang="en-US" sz="1300">
                          <a:solidFill>
                            <a:srgbClr val="17ABE3"/>
                          </a:solidFill>
                          <a:effectLst/>
                          <a:latin typeface="Poppins" charset="0"/>
                          <a:ea typeface="Calibri" charset="0"/>
                          <a:cs typeface="Times New Roman" charset="0"/>
                        </a:rPr>
                        <a:t>Version No. </a:t>
                      </a:r>
                      <a:endParaRPr lang="es-ES_tradnl" sz="1300">
                        <a:solidFill>
                          <a:srgbClr val="17ABE3"/>
                        </a:solidFill>
                        <a:effectLst/>
                        <a:latin typeface="Poppi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300">
                          <a:solidFill>
                            <a:srgbClr val="17ABE3"/>
                          </a:solidFill>
                          <a:effectLst/>
                          <a:latin typeface="Poppins" charset="0"/>
                          <a:ea typeface="Calibri" charset="0"/>
                          <a:cs typeface="Times New Roman" charset="0"/>
                        </a:rPr>
                        <a:t>Name, Institution</a:t>
                      </a:r>
                      <a:endParaRPr lang="es-ES_tradnl" sz="1300">
                        <a:solidFill>
                          <a:srgbClr val="17ABE3"/>
                        </a:solidFill>
                        <a:effectLst/>
                        <a:latin typeface="Poppi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300">
                          <a:solidFill>
                            <a:srgbClr val="17ABE3"/>
                          </a:solidFill>
                          <a:effectLst/>
                          <a:latin typeface="Poppins" charset="0"/>
                          <a:ea typeface="Calibri" charset="0"/>
                          <a:cs typeface="Times New Roman" charset="0"/>
                        </a:rPr>
                        <a:t>Role </a:t>
                      </a:r>
                      <a:endParaRPr lang="es-ES_tradnl" sz="1300">
                        <a:solidFill>
                          <a:srgbClr val="17ABE3"/>
                        </a:solidFill>
                        <a:effectLst/>
                        <a:latin typeface="Poppi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300">
                          <a:solidFill>
                            <a:srgbClr val="17ABE3"/>
                          </a:solidFill>
                          <a:effectLst/>
                          <a:latin typeface="Poppins" charset="0"/>
                          <a:ea typeface="Calibri" charset="0"/>
                          <a:cs typeface="Times New Roman" charset="0"/>
                        </a:rPr>
                        <a:t>Last update</a:t>
                      </a:r>
                      <a:endParaRPr lang="es-ES_tradnl" sz="1300">
                        <a:solidFill>
                          <a:srgbClr val="17ABE3"/>
                        </a:solidFill>
                        <a:effectLst/>
                        <a:latin typeface="Poppi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972210">
                <a:tc>
                  <a:txBody>
                    <a:bodyPr/>
                    <a:lstStyle/>
                    <a:p>
                      <a:pPr algn="just">
                        <a:lnSpc>
                          <a:spcPct val="150000"/>
                        </a:lnSpc>
                        <a:spcAft>
                          <a:spcPts val="0"/>
                        </a:spcAft>
                      </a:pPr>
                      <a:r>
                        <a:rPr lang="en-GB" sz="1500">
                          <a:solidFill>
                            <a:srgbClr val="44546A"/>
                          </a:solidFill>
                          <a:effectLst/>
                          <a:latin typeface="Noto Sans" charset="0"/>
                          <a:ea typeface="Calibri" charset="0"/>
                          <a:cs typeface="Times New Roman" charset="0"/>
                        </a:rPr>
                        <a:t>X</a:t>
                      </a:r>
                      <a:endParaRPr lang="es-ES_tradnl" sz="1500">
                        <a:solidFill>
                          <a:srgbClr val="44546A"/>
                        </a:solidFill>
                        <a:effectLst/>
                        <a:latin typeface="Noto Sa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GB" sz="1500">
                          <a:solidFill>
                            <a:srgbClr val="44546A"/>
                          </a:solidFill>
                          <a:effectLst/>
                          <a:latin typeface="Noto Sans" charset="0"/>
                          <a:ea typeface="Calibri" charset="0"/>
                          <a:cs typeface="Times New Roman" charset="0"/>
                        </a:rPr>
                        <a:t>[Name, Group/Department, Organization]</a:t>
                      </a:r>
                      <a:endParaRPr lang="es-ES_tradnl" sz="1500">
                        <a:solidFill>
                          <a:srgbClr val="44546A"/>
                        </a:solidFill>
                        <a:effectLst/>
                        <a:latin typeface="Noto Sa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GB" sz="1500">
                          <a:solidFill>
                            <a:srgbClr val="44546A"/>
                          </a:solidFill>
                          <a:effectLst/>
                          <a:latin typeface="Noto Sans" charset="0"/>
                          <a:ea typeface="Calibri" charset="0"/>
                          <a:cs typeface="Times New Roman" charset="0"/>
                        </a:rPr>
                        <a:t>(author, reviewer…)</a:t>
                      </a:r>
                      <a:endParaRPr lang="es-ES_tradnl" sz="1500">
                        <a:solidFill>
                          <a:srgbClr val="44546A"/>
                        </a:solidFill>
                        <a:effectLst/>
                        <a:latin typeface="Noto Sa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GB" sz="1500">
                          <a:solidFill>
                            <a:srgbClr val="44546A"/>
                          </a:solidFill>
                          <a:effectLst/>
                          <a:latin typeface="Noto Sans" charset="0"/>
                          <a:ea typeface="Calibri" charset="0"/>
                          <a:cs typeface="Times New Roman" charset="0"/>
                        </a:rPr>
                        <a:t>DD /MM / YYYY</a:t>
                      </a:r>
                      <a:endParaRPr lang="es-ES_tradnl" sz="1500">
                        <a:solidFill>
                          <a:srgbClr val="44546A"/>
                        </a:solidFill>
                        <a:effectLst/>
                        <a:latin typeface="Noto Sa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778470">
                <a:tc>
                  <a:txBody>
                    <a:bodyPr/>
                    <a:lstStyle/>
                    <a:p>
                      <a:pPr algn="just">
                        <a:lnSpc>
                          <a:spcPct val="150000"/>
                        </a:lnSpc>
                        <a:spcAft>
                          <a:spcPts val="0"/>
                        </a:spcAft>
                      </a:pPr>
                      <a:r>
                        <a:rPr lang="en-GB" sz="1500">
                          <a:solidFill>
                            <a:srgbClr val="44546A"/>
                          </a:solidFill>
                          <a:effectLst/>
                          <a:latin typeface="Noto Sans" charset="0"/>
                          <a:ea typeface="Calibri" charset="0"/>
                          <a:cs typeface="Times New Roman" charset="0"/>
                        </a:rPr>
                        <a:t>X.X</a:t>
                      </a:r>
                      <a:endParaRPr lang="es-ES_tradnl" sz="1500">
                        <a:solidFill>
                          <a:srgbClr val="44546A"/>
                        </a:solidFill>
                        <a:effectLst/>
                        <a:latin typeface="Noto Sa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GB" sz="1500">
                          <a:solidFill>
                            <a:srgbClr val="44546A"/>
                          </a:solidFill>
                          <a:effectLst/>
                          <a:latin typeface="Noto Sans" charset="0"/>
                          <a:ea typeface="Calibri" charset="0"/>
                          <a:cs typeface="Times New Roman" charset="0"/>
                        </a:rPr>
                        <a:t> </a:t>
                      </a:r>
                      <a:endParaRPr lang="es-ES_tradnl" sz="1500">
                        <a:solidFill>
                          <a:srgbClr val="44546A"/>
                        </a:solidFill>
                        <a:effectLst/>
                        <a:latin typeface="Noto Sa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GB" sz="1500" dirty="0">
                          <a:solidFill>
                            <a:srgbClr val="44546A"/>
                          </a:solidFill>
                          <a:effectLst/>
                          <a:latin typeface="Noto Sans" charset="0"/>
                          <a:ea typeface="Calibri" charset="0"/>
                          <a:cs typeface="Times New Roman" charset="0"/>
                        </a:rPr>
                        <a:t> </a:t>
                      </a:r>
                      <a:endParaRPr lang="es-ES_tradnl" sz="1500" dirty="0">
                        <a:solidFill>
                          <a:srgbClr val="44546A"/>
                        </a:solidFill>
                        <a:effectLst/>
                        <a:latin typeface="Noto Sa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GB" sz="1500" dirty="0">
                          <a:solidFill>
                            <a:srgbClr val="44546A"/>
                          </a:solidFill>
                          <a:effectLst/>
                          <a:latin typeface="Noto Sans" charset="0"/>
                          <a:ea typeface="Calibri" charset="0"/>
                          <a:cs typeface="Times New Roman" charset="0"/>
                        </a:rPr>
                        <a:t> </a:t>
                      </a:r>
                      <a:endParaRPr lang="es-ES_tradnl" sz="1500" dirty="0">
                        <a:solidFill>
                          <a:srgbClr val="44546A"/>
                        </a:solidFill>
                        <a:effectLst/>
                        <a:latin typeface="Noto Sans" charset="0"/>
                        <a:ea typeface="Calibri" charset="0"/>
                        <a:cs typeface="Times New Roman" charset="0"/>
                      </a:endParaRPr>
                    </a:p>
                  </a:txBody>
                  <a:tcPr marL="99614" marR="99614"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FFFFF"/>
                    </a:solidFill>
                  </a:tcPr>
                </a:tc>
                <a:extLst>
                  <a:ext uri="{0D108BD9-81ED-4DB2-BD59-A6C34878D82A}">
                    <a16:rowId xmlns:a16="http://schemas.microsoft.com/office/drawing/2014/main" val="10008"/>
                  </a:ext>
                </a:extLst>
              </a:tr>
            </a:tbl>
          </a:graphicData>
        </a:graphic>
      </p:graphicFrame>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71370" y="5804451"/>
            <a:ext cx="814744" cy="563690"/>
          </a:xfrm>
          <a:prstGeom prst="rect">
            <a:avLst/>
          </a:prstGeom>
        </p:spPr>
      </p:pic>
      <p:pic>
        <p:nvPicPr>
          <p:cNvPr id="6" name="Imagen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55172" y="0"/>
            <a:ext cx="1002128" cy="6858000"/>
          </a:xfrm>
          <a:prstGeom prst="rect">
            <a:avLst/>
          </a:prstGeom>
        </p:spPr>
      </p:pic>
    </p:spTree>
    <p:extLst>
      <p:ext uri="{BB962C8B-B14F-4D97-AF65-F5344CB8AC3E}">
        <p14:creationId xmlns:p14="http://schemas.microsoft.com/office/powerpoint/2010/main" val="7213756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58400" y="5311175"/>
            <a:ext cx="1527714" cy="1056966"/>
          </a:xfrm>
          <a:prstGeom prst="rect">
            <a:avLst/>
          </a:prstGeom>
        </p:spPr>
      </p:pic>
      <p:sp>
        <p:nvSpPr>
          <p:cNvPr id="5" name="CuadroTexto 4"/>
          <p:cNvSpPr txBox="1"/>
          <p:nvPr/>
        </p:nvSpPr>
        <p:spPr>
          <a:xfrm>
            <a:off x="1769165" y="2883534"/>
            <a:ext cx="3587842" cy="923330"/>
          </a:xfrm>
          <a:prstGeom prst="rect">
            <a:avLst/>
          </a:prstGeom>
          <a:noFill/>
        </p:spPr>
        <p:txBody>
          <a:bodyPr wrap="none" rtlCol="0">
            <a:spAutoFit/>
          </a:bodyPr>
          <a:lstStyle/>
          <a:p>
            <a:r>
              <a:rPr lang="es-ES_tradnl" sz="5400" b="1" dirty="0">
                <a:solidFill>
                  <a:schemeClr val="bg1"/>
                </a:solidFill>
                <a:latin typeface="Poppins" charset="0"/>
                <a:ea typeface="Poppins" charset="0"/>
                <a:cs typeface="Poppins" charset="0"/>
              </a:rPr>
              <a:t>W Y R E D</a:t>
            </a:r>
          </a:p>
        </p:txBody>
      </p:sp>
      <p:sp>
        <p:nvSpPr>
          <p:cNvPr id="6" name="Subtítulo 2"/>
          <p:cNvSpPr txBox="1">
            <a:spLocks/>
          </p:cNvSpPr>
          <p:nvPr/>
        </p:nvSpPr>
        <p:spPr>
          <a:xfrm>
            <a:off x="576470" y="3676670"/>
            <a:ext cx="4651145" cy="1655762"/>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just">
              <a:buNone/>
            </a:pPr>
            <a:r>
              <a:rPr lang="en-GB" sz="2000" b="1" dirty="0" err="1">
                <a:solidFill>
                  <a:srgbClr val="2190CF"/>
                </a:solidFill>
                <a:latin typeface="Poppins" charset="0"/>
                <a:ea typeface="Poppins" charset="0"/>
                <a:cs typeface="Poppins" charset="0"/>
              </a:rPr>
              <a:t>netWorked</a:t>
            </a:r>
            <a:r>
              <a:rPr lang="en-GB" sz="2000" b="1" dirty="0">
                <a:solidFill>
                  <a:srgbClr val="2190CF"/>
                </a:solidFill>
                <a:latin typeface="Poppins" charset="0"/>
                <a:ea typeface="Poppins" charset="0"/>
                <a:cs typeface="Poppins" charset="0"/>
              </a:rPr>
              <a:t> Youth Research for </a:t>
            </a:r>
            <a:r>
              <a:rPr lang="en-GB" sz="2000" b="1" dirty="0">
                <a:solidFill>
                  <a:schemeClr val="bg1"/>
                </a:solidFill>
                <a:latin typeface="Poppins" charset="0"/>
                <a:ea typeface="Poppins" charset="0"/>
                <a:cs typeface="Poppins" charset="0"/>
              </a:rPr>
              <a:t>Empowerment</a:t>
            </a:r>
            <a:r>
              <a:rPr lang="en-GB" sz="2000" b="1" dirty="0">
                <a:solidFill>
                  <a:srgbClr val="2190CF"/>
                </a:solidFill>
                <a:latin typeface="Poppins" charset="0"/>
                <a:ea typeface="Poppins" charset="0"/>
                <a:cs typeface="Poppins" charset="0"/>
              </a:rPr>
              <a:t> in the Digital society</a:t>
            </a:r>
            <a:endParaRPr lang="es-ES_tradnl" sz="2000" dirty="0">
              <a:solidFill>
                <a:srgbClr val="2190CF"/>
              </a:solidFill>
              <a:latin typeface="Poppins" charset="0"/>
              <a:ea typeface="Poppins" charset="0"/>
              <a:cs typeface="Poppins" charset="0"/>
            </a:endParaRPr>
          </a:p>
          <a:p>
            <a:endParaRPr lang="es-ES_tradnl" dirty="0">
              <a:solidFill>
                <a:srgbClr val="2190CF"/>
              </a:solidFill>
            </a:endParaRPr>
          </a:p>
        </p:txBody>
      </p:sp>
      <p:sp>
        <p:nvSpPr>
          <p:cNvPr id="9" name="CuadroTexto 8"/>
          <p:cNvSpPr txBox="1"/>
          <p:nvPr/>
        </p:nvSpPr>
        <p:spPr>
          <a:xfrm>
            <a:off x="6648492" y="957943"/>
            <a:ext cx="3409908" cy="1815882"/>
          </a:xfrm>
          <a:prstGeom prst="rect">
            <a:avLst/>
          </a:prstGeom>
          <a:noFill/>
        </p:spPr>
        <p:txBody>
          <a:bodyPr wrap="none" rtlCol="0">
            <a:spAutoFit/>
          </a:bodyPr>
          <a:lstStyle/>
          <a:p>
            <a:pPr marL="285750" indent="-285750">
              <a:buFont typeface="Arial" charset="0"/>
              <a:buChar char="•"/>
            </a:pPr>
            <a:r>
              <a:rPr lang="es-ES_tradnl" sz="1600" dirty="0">
                <a:solidFill>
                  <a:schemeClr val="bg1"/>
                </a:solidFill>
                <a:latin typeface="Noto Sans" charset="0"/>
                <a:ea typeface="Noto Sans" charset="0"/>
                <a:cs typeface="Noto Sans" charset="0"/>
              </a:rPr>
              <a:t>Nicholas Kearney</a:t>
            </a:r>
            <a:br>
              <a:rPr lang="es-ES_tradnl" sz="1600" dirty="0">
                <a:solidFill>
                  <a:schemeClr val="bg1"/>
                </a:solidFill>
                <a:latin typeface="Noto Sans" charset="0"/>
                <a:ea typeface="Noto Sans" charset="0"/>
                <a:cs typeface="Noto Sans" charset="0"/>
              </a:rPr>
            </a:br>
            <a:r>
              <a:rPr lang="es-ES_tradnl" sz="1600" dirty="0">
                <a:solidFill>
                  <a:schemeClr val="bg1"/>
                </a:solidFill>
                <a:latin typeface="Noto Sans" charset="0"/>
                <a:ea typeface="Noto Sans" charset="0"/>
                <a:cs typeface="Noto Sans" charset="0"/>
              </a:rPr>
              <a:t>ANDAMIO SL</a:t>
            </a:r>
            <a:br>
              <a:rPr lang="es-ES_tradnl" sz="1600" dirty="0">
                <a:solidFill>
                  <a:schemeClr val="bg1"/>
                </a:solidFill>
                <a:latin typeface="Noto Sans" charset="0"/>
                <a:ea typeface="Noto Sans" charset="0"/>
                <a:cs typeface="Noto Sans" charset="0"/>
              </a:rPr>
            </a:br>
            <a:br>
              <a:rPr lang="es-ES_tradnl" sz="1600" dirty="0">
                <a:solidFill>
                  <a:schemeClr val="bg1"/>
                </a:solidFill>
                <a:latin typeface="Noto Sans" charset="0"/>
                <a:ea typeface="Noto Sans" charset="0"/>
                <a:cs typeface="Noto Sans" charset="0"/>
              </a:rPr>
            </a:br>
            <a:endParaRPr lang="es-ES_tradnl" sz="1600" dirty="0">
              <a:solidFill>
                <a:schemeClr val="bg1"/>
              </a:solidFill>
              <a:latin typeface="Noto Sans" charset="0"/>
              <a:ea typeface="Noto Sans" charset="0"/>
              <a:cs typeface="Noto Sans" charset="0"/>
            </a:endParaRPr>
          </a:p>
          <a:p>
            <a:pPr marL="285750" indent="-285750">
              <a:buFont typeface="Arial" charset="0"/>
              <a:buChar char="•"/>
            </a:pPr>
            <a:r>
              <a:rPr lang="es-ES_tradnl" sz="1600" dirty="0">
                <a:solidFill>
                  <a:schemeClr val="bg1"/>
                </a:solidFill>
                <a:latin typeface="Noto Sans" charset="0"/>
                <a:ea typeface="Noto Sans" charset="0"/>
                <a:cs typeface="Noto Sans" charset="0"/>
              </a:rPr>
              <a:t>Valentina </a:t>
            </a:r>
            <a:r>
              <a:rPr lang="es-ES_tradnl" sz="1600" dirty="0" err="1">
                <a:solidFill>
                  <a:schemeClr val="bg1"/>
                </a:solidFill>
                <a:latin typeface="Noto Sans" charset="0"/>
                <a:ea typeface="Noto Sans" charset="0"/>
                <a:cs typeface="Noto Sans" charset="0"/>
              </a:rPr>
              <a:t>Zangrando</a:t>
            </a:r>
            <a:br>
              <a:rPr lang="es-ES_tradnl" sz="1600" dirty="0">
                <a:solidFill>
                  <a:schemeClr val="bg1"/>
                </a:solidFill>
                <a:latin typeface="Noto Sans" charset="0"/>
                <a:ea typeface="Noto Sans" charset="0"/>
                <a:cs typeface="Noto Sans" charset="0"/>
              </a:rPr>
            </a:br>
            <a:r>
              <a:rPr lang="es-ES_tradnl" sz="1600" dirty="0">
                <a:solidFill>
                  <a:schemeClr val="bg1"/>
                </a:solidFill>
                <a:latin typeface="Noto Sans" charset="0"/>
                <a:ea typeface="Noto Sans" charset="0"/>
                <a:cs typeface="Noto Sans" charset="0"/>
              </a:rPr>
              <a:t>UNIVERSIDAD DE SALAMANCA</a:t>
            </a:r>
          </a:p>
          <a:p>
            <a:pPr marL="285750" indent="-285750">
              <a:buFont typeface="Arial" charset="0"/>
              <a:buChar char="•"/>
            </a:pPr>
            <a:endParaRPr lang="es-ES_tradnl" sz="1600" dirty="0">
              <a:solidFill>
                <a:schemeClr val="bg1"/>
              </a:solidFill>
              <a:latin typeface="Noto Sans" charset="0"/>
              <a:ea typeface="Noto Sans" charset="0"/>
              <a:cs typeface="Noto Sans" charset="0"/>
            </a:endParaRPr>
          </a:p>
        </p:txBody>
      </p:sp>
    </p:spTree>
    <p:extLst>
      <p:ext uri="{BB962C8B-B14F-4D97-AF65-F5344CB8AC3E}">
        <p14:creationId xmlns:p14="http://schemas.microsoft.com/office/powerpoint/2010/main" val="6435049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71370" y="5804451"/>
            <a:ext cx="814744" cy="563690"/>
          </a:xfrm>
          <a:prstGeom prst="rect">
            <a:avLst/>
          </a:prstGeom>
        </p:spPr>
      </p:pic>
      <p:sp>
        <p:nvSpPr>
          <p:cNvPr id="5" name="CuadroTexto 4"/>
          <p:cNvSpPr txBox="1"/>
          <p:nvPr/>
        </p:nvSpPr>
        <p:spPr>
          <a:xfrm>
            <a:off x="2344661" y="874059"/>
            <a:ext cx="4681090" cy="707886"/>
          </a:xfrm>
          <a:prstGeom prst="rect">
            <a:avLst/>
          </a:prstGeom>
          <a:noFill/>
        </p:spPr>
        <p:txBody>
          <a:bodyPr wrap="none" rtlCol="0">
            <a:spAutoFit/>
          </a:bodyPr>
          <a:lstStyle/>
          <a:p>
            <a:r>
              <a:rPr lang="es-ES_tradnl" sz="4000" dirty="0">
                <a:solidFill>
                  <a:srgbClr val="F8B03A"/>
                </a:solidFill>
                <a:latin typeface="Poppins" charset="0"/>
                <a:ea typeface="Poppins" charset="0"/>
                <a:cs typeface="Poppins" charset="0"/>
              </a:rPr>
              <a:t>[</a:t>
            </a:r>
            <a:r>
              <a:rPr lang="es-ES_tradnl" sz="4000" dirty="0" err="1">
                <a:solidFill>
                  <a:srgbClr val="F8B03A"/>
                </a:solidFill>
                <a:latin typeface="Poppins" charset="0"/>
                <a:ea typeface="Poppins" charset="0"/>
                <a:cs typeface="Poppins" charset="0"/>
              </a:rPr>
              <a:t>Deliverable</a:t>
            </a:r>
            <a:r>
              <a:rPr lang="es-ES_tradnl" sz="4000" dirty="0">
                <a:solidFill>
                  <a:srgbClr val="F8B03A"/>
                </a:solidFill>
                <a:latin typeface="Poppins" charset="0"/>
                <a:ea typeface="Poppins" charset="0"/>
                <a:cs typeface="Poppins" charset="0"/>
              </a:rPr>
              <a:t> </a:t>
            </a:r>
            <a:r>
              <a:rPr lang="es-ES_tradnl" sz="4000" dirty="0" err="1">
                <a:solidFill>
                  <a:srgbClr val="F8B03A"/>
                </a:solidFill>
                <a:latin typeface="Poppins" charset="0"/>
                <a:ea typeface="Poppins" charset="0"/>
                <a:cs typeface="Poppins" charset="0"/>
              </a:rPr>
              <a:t>Title</a:t>
            </a:r>
            <a:r>
              <a:rPr lang="es-ES_tradnl" sz="4000" dirty="0">
                <a:solidFill>
                  <a:srgbClr val="F8B03A"/>
                </a:solidFill>
                <a:latin typeface="Poppins" charset="0"/>
                <a:ea typeface="Poppins" charset="0"/>
                <a:cs typeface="Poppins" charset="0"/>
              </a:rPr>
              <a:t>]</a:t>
            </a:r>
          </a:p>
        </p:txBody>
      </p:sp>
      <p:sp>
        <p:nvSpPr>
          <p:cNvPr id="6" name="CuadroTexto 5"/>
          <p:cNvSpPr txBox="1"/>
          <p:nvPr/>
        </p:nvSpPr>
        <p:spPr>
          <a:xfrm>
            <a:off x="2344661" y="1581945"/>
            <a:ext cx="5968301" cy="523220"/>
          </a:xfrm>
          <a:prstGeom prst="rect">
            <a:avLst/>
          </a:prstGeom>
          <a:noFill/>
        </p:spPr>
        <p:txBody>
          <a:bodyPr wrap="none" rtlCol="0">
            <a:spAutoFit/>
          </a:bodyPr>
          <a:lstStyle/>
          <a:p>
            <a:r>
              <a:rPr lang="es-ES_tradnl" sz="2800" dirty="0">
                <a:solidFill>
                  <a:srgbClr val="17ABE3"/>
                </a:solidFill>
                <a:latin typeface="Poppins" charset="0"/>
                <a:ea typeface="Poppins" charset="0"/>
                <a:cs typeface="Poppins" charset="0"/>
              </a:rPr>
              <a:t>[</a:t>
            </a:r>
            <a:r>
              <a:rPr lang="es-ES_tradnl" sz="2800" dirty="0" err="1">
                <a:solidFill>
                  <a:srgbClr val="17ABE3"/>
                </a:solidFill>
                <a:latin typeface="Poppins" charset="0"/>
                <a:ea typeface="Poppins" charset="0"/>
                <a:cs typeface="Poppins" charset="0"/>
              </a:rPr>
              <a:t>Deliverable</a:t>
            </a:r>
            <a:r>
              <a:rPr lang="es-ES_tradnl" sz="2800" dirty="0">
                <a:solidFill>
                  <a:srgbClr val="17ABE3"/>
                </a:solidFill>
                <a:latin typeface="Poppins" charset="0"/>
                <a:ea typeface="Poppins" charset="0"/>
                <a:cs typeface="Poppins" charset="0"/>
              </a:rPr>
              <a:t> </a:t>
            </a:r>
            <a:r>
              <a:rPr lang="es-ES_tradnl" sz="2800" dirty="0" err="1">
                <a:solidFill>
                  <a:srgbClr val="17ABE3"/>
                </a:solidFill>
                <a:latin typeface="Poppins" charset="0"/>
                <a:ea typeface="Poppins" charset="0"/>
                <a:cs typeface="Poppins" charset="0"/>
              </a:rPr>
              <a:t>number</a:t>
            </a:r>
            <a:r>
              <a:rPr lang="es-ES_tradnl" sz="2800" dirty="0">
                <a:solidFill>
                  <a:srgbClr val="17ABE3"/>
                </a:solidFill>
                <a:latin typeface="Poppins" charset="0"/>
                <a:ea typeface="Poppins" charset="0"/>
                <a:cs typeface="Poppins" charset="0"/>
              </a:rPr>
              <a:t> WPX_DX.Y]</a:t>
            </a:r>
          </a:p>
        </p:txBody>
      </p:sp>
      <p:pic>
        <p:nvPicPr>
          <p:cNvPr id="8" name="Imagen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55172" y="0"/>
            <a:ext cx="1002128" cy="6858000"/>
          </a:xfrm>
          <a:prstGeom prst="rect">
            <a:avLst/>
          </a:prstGeom>
        </p:spPr>
      </p:pic>
      <p:pic>
        <p:nvPicPr>
          <p:cNvPr id="10" name="Imagen 9" descr="../Desktop/nuevo%20de%20mierd-01.png"/>
          <p:cNvPicPr/>
          <p:nvPr/>
        </p:nvPicPr>
        <p:blipFill>
          <a:blip r:embed="rId4">
            <a:extLst>
              <a:ext uri="{28A0092B-C50C-407E-A947-70E740481C1C}">
                <a14:useLocalDpi xmlns:a14="http://schemas.microsoft.com/office/drawing/2010/main" val="0"/>
              </a:ext>
            </a:extLst>
          </a:blip>
          <a:srcRect/>
          <a:stretch>
            <a:fillRect/>
          </a:stretch>
        </p:blipFill>
        <p:spPr bwMode="auto">
          <a:xfrm>
            <a:off x="3596530" y="2536791"/>
            <a:ext cx="1730547" cy="1271933"/>
          </a:xfrm>
          <a:prstGeom prst="rect">
            <a:avLst/>
          </a:prstGeom>
          <a:noFill/>
          <a:ln>
            <a:noFill/>
          </a:ln>
        </p:spPr>
      </p:pic>
      <p:sp>
        <p:nvSpPr>
          <p:cNvPr id="11" name="Subtítulo 2"/>
          <p:cNvSpPr txBox="1">
            <a:spLocks/>
          </p:cNvSpPr>
          <p:nvPr/>
        </p:nvSpPr>
        <p:spPr>
          <a:xfrm>
            <a:off x="5624819" y="2484656"/>
            <a:ext cx="4481900" cy="1365358"/>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60000"/>
              </a:lnSpc>
              <a:buNone/>
            </a:pPr>
            <a:r>
              <a:rPr lang="en-GB" sz="2200" b="1" dirty="0" err="1">
                <a:solidFill>
                  <a:srgbClr val="2190CF"/>
                </a:solidFill>
                <a:latin typeface="Poppins" charset="0"/>
                <a:ea typeface="Poppins" charset="0"/>
                <a:cs typeface="Poppins" charset="0"/>
              </a:rPr>
              <a:t>netWorked</a:t>
            </a:r>
            <a:r>
              <a:rPr lang="en-GB" sz="2200" b="1" dirty="0">
                <a:solidFill>
                  <a:srgbClr val="2190CF"/>
                </a:solidFill>
                <a:latin typeface="Poppins" charset="0"/>
                <a:ea typeface="Poppins" charset="0"/>
                <a:cs typeface="Poppins" charset="0"/>
              </a:rPr>
              <a:t> Youth Research for </a:t>
            </a:r>
            <a:r>
              <a:rPr lang="en-GB" sz="2200" b="1" dirty="0">
                <a:solidFill>
                  <a:srgbClr val="F8B03A"/>
                </a:solidFill>
                <a:latin typeface="Poppins" charset="0"/>
                <a:ea typeface="Poppins" charset="0"/>
                <a:cs typeface="Poppins" charset="0"/>
              </a:rPr>
              <a:t>Empowerment </a:t>
            </a:r>
            <a:r>
              <a:rPr lang="en-GB" sz="2200" b="1" dirty="0">
                <a:solidFill>
                  <a:srgbClr val="2190CF"/>
                </a:solidFill>
                <a:latin typeface="Poppins" charset="0"/>
                <a:ea typeface="Poppins" charset="0"/>
                <a:cs typeface="Poppins" charset="0"/>
              </a:rPr>
              <a:t>in the Digital society</a:t>
            </a:r>
          </a:p>
          <a:p>
            <a:pPr>
              <a:lnSpc>
                <a:spcPct val="160000"/>
              </a:lnSpc>
            </a:pPr>
            <a:endParaRPr lang="es-ES_tradnl" sz="2200" dirty="0">
              <a:solidFill>
                <a:schemeClr val="bg1">
                  <a:lumMod val="95000"/>
                </a:schemeClr>
              </a:solidFill>
              <a:latin typeface="Poppins" charset="0"/>
              <a:ea typeface="Poppins" charset="0"/>
              <a:cs typeface="Poppins" charset="0"/>
            </a:endParaRPr>
          </a:p>
          <a:p>
            <a:endParaRPr lang="es-ES_tradnl" dirty="0">
              <a:solidFill>
                <a:srgbClr val="2190CF"/>
              </a:solidFill>
            </a:endParaRPr>
          </a:p>
        </p:txBody>
      </p:sp>
      <p:pic>
        <p:nvPicPr>
          <p:cNvPr id="12" name="Imagen 11" descr="../Desktop/jhvfh-01.png"/>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4645096" y="2196102"/>
            <a:ext cx="1365358" cy="1942465"/>
          </a:xfrm>
          <a:prstGeom prst="rect">
            <a:avLst/>
          </a:prstGeom>
          <a:noFill/>
          <a:ln>
            <a:noFill/>
          </a:ln>
        </p:spPr>
      </p:pic>
      <p:sp>
        <p:nvSpPr>
          <p:cNvPr id="14" name="CuadroTexto 13"/>
          <p:cNvSpPr txBox="1"/>
          <p:nvPr/>
        </p:nvSpPr>
        <p:spPr>
          <a:xfrm>
            <a:off x="2469432" y="4229242"/>
            <a:ext cx="7238095" cy="1477328"/>
          </a:xfrm>
          <a:prstGeom prst="rect">
            <a:avLst/>
          </a:prstGeom>
          <a:noFill/>
        </p:spPr>
        <p:txBody>
          <a:bodyPr wrap="square" rtlCol="0">
            <a:spAutoFit/>
          </a:bodyPr>
          <a:lstStyle/>
          <a:p>
            <a:pPr algn="just"/>
            <a:r>
              <a:rPr lang="en-US" dirty="0">
                <a:solidFill>
                  <a:srgbClr val="002060"/>
                </a:solidFill>
                <a:latin typeface="Poppins" panose="02000000000000000000" pitchFamily="2" charset="0"/>
                <a:cs typeface="Poppins" panose="02000000000000000000" pitchFamily="2" charset="0"/>
              </a:rPr>
              <a:t>Any dissemination of results must indicate that it reflects only the author's view and that the Commission is not responsible for any use that may be made of the information it contains.</a:t>
            </a:r>
            <a:endParaRPr lang="es-ES" dirty="0">
              <a:solidFill>
                <a:srgbClr val="002060"/>
              </a:solidFill>
              <a:latin typeface="Poppins" panose="02000000000000000000" pitchFamily="2" charset="0"/>
              <a:cs typeface="Poppins" panose="02000000000000000000" pitchFamily="2" charset="0"/>
            </a:endParaRPr>
          </a:p>
          <a:p>
            <a:pPr algn="just"/>
            <a:endParaRPr lang="es-ES_tradnl" dirty="0">
              <a:solidFill>
                <a:srgbClr val="002060"/>
              </a:solidFill>
            </a:endParaRPr>
          </a:p>
          <a:p>
            <a:endParaRPr lang="es-ES_tradnl" dirty="0"/>
          </a:p>
        </p:txBody>
      </p:sp>
      <p:sp>
        <p:nvSpPr>
          <p:cNvPr id="15" name="CuadroTexto 14"/>
          <p:cNvSpPr txBox="1"/>
          <p:nvPr/>
        </p:nvSpPr>
        <p:spPr>
          <a:xfrm>
            <a:off x="2469432" y="5293569"/>
            <a:ext cx="7238095" cy="1154162"/>
          </a:xfrm>
          <a:prstGeom prst="rect">
            <a:avLst/>
          </a:prstGeom>
          <a:noFill/>
        </p:spPr>
        <p:txBody>
          <a:bodyPr wrap="square" rtlCol="0">
            <a:spAutoFit/>
          </a:bodyPr>
          <a:lstStyle/>
          <a:p>
            <a:pPr algn="just"/>
            <a:r>
              <a:rPr lang="en-US" sz="1100" dirty="0">
                <a:solidFill>
                  <a:srgbClr val="002060"/>
                </a:solidFill>
                <a:latin typeface="Poppins" panose="02000000000000000000" pitchFamily="2" charset="0"/>
                <a:cs typeface="Poppins" panose="02000000000000000000" pitchFamily="2" charset="0"/>
              </a:rPr>
              <a:t>Copyright This project has received funding from the European Union’s Horizon 2020 research and innovation </a:t>
            </a:r>
            <a:r>
              <a:rPr lang="en-US" sz="1100" dirty="0" err="1">
                <a:solidFill>
                  <a:srgbClr val="002060"/>
                </a:solidFill>
                <a:latin typeface="Poppins" panose="02000000000000000000" pitchFamily="2" charset="0"/>
                <a:cs typeface="Poppins" panose="02000000000000000000" pitchFamily="2" charset="0"/>
              </a:rPr>
              <a:t>programme</a:t>
            </a:r>
            <a:r>
              <a:rPr lang="en-US" sz="1100" dirty="0">
                <a:solidFill>
                  <a:srgbClr val="002060"/>
                </a:solidFill>
                <a:latin typeface="Poppins" panose="02000000000000000000" pitchFamily="2" charset="0"/>
                <a:cs typeface="Poppins" panose="02000000000000000000" pitchFamily="2" charset="0"/>
              </a:rPr>
              <a:t> under grant agreement No 727066</a:t>
            </a:r>
            <a:endParaRPr lang="es-ES" sz="1100" dirty="0">
              <a:solidFill>
                <a:srgbClr val="002060"/>
              </a:solidFill>
              <a:latin typeface="Poppins" panose="02000000000000000000" pitchFamily="2" charset="0"/>
              <a:cs typeface="Poppins" panose="02000000000000000000" pitchFamily="2" charset="0"/>
            </a:endParaRPr>
          </a:p>
          <a:p>
            <a:pPr algn="just"/>
            <a:r>
              <a:rPr lang="en-US" sz="1100" dirty="0">
                <a:solidFill>
                  <a:srgbClr val="002060"/>
                </a:solidFill>
                <a:latin typeface="Poppins" panose="02000000000000000000" pitchFamily="2" charset="0"/>
                <a:cs typeface="Poppins" panose="02000000000000000000" pitchFamily="2" charset="0"/>
              </a:rPr>
              <a:t>Unless officially marked PUBLIC, this document and its contents remain the property of the beneficiaries of the WYRED Consortium and may not be distributed or reproduced without the express approval of the Project Coordinator.</a:t>
            </a:r>
            <a:endParaRPr lang="es-ES" sz="1100" dirty="0">
              <a:solidFill>
                <a:srgbClr val="002060"/>
              </a:solidFill>
              <a:latin typeface="Poppins" panose="02000000000000000000" pitchFamily="2" charset="0"/>
              <a:cs typeface="Poppins" panose="02000000000000000000" pitchFamily="2" charset="0"/>
            </a:endParaRPr>
          </a:p>
          <a:p>
            <a:endParaRPr lang="es-ES" sz="1400" dirty="0">
              <a:solidFill>
                <a:srgbClr val="002060"/>
              </a:solidFill>
            </a:endParaRPr>
          </a:p>
        </p:txBody>
      </p:sp>
    </p:spTree>
    <p:extLst>
      <p:ext uri="{BB962C8B-B14F-4D97-AF65-F5344CB8AC3E}">
        <p14:creationId xmlns:p14="http://schemas.microsoft.com/office/powerpoint/2010/main" val="1289753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7736434" y="514496"/>
            <a:ext cx="2772228" cy="1248229"/>
          </a:xfrm>
          <a:prstGeom prst="rect">
            <a:avLst/>
          </a:prstGeom>
          <a:solidFill>
            <a:srgbClr val="F8B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400" dirty="0" err="1">
                <a:latin typeface="Poppins Medium" charset="0"/>
                <a:ea typeface="Poppins Medium" charset="0"/>
                <a:cs typeface="Poppins Medium" charset="0"/>
              </a:rPr>
              <a:t>Lorem</a:t>
            </a:r>
            <a:r>
              <a:rPr lang="es-ES_tradnl" sz="2400" dirty="0">
                <a:latin typeface="Poppins Medium" charset="0"/>
                <a:ea typeface="Poppins Medium" charset="0"/>
                <a:cs typeface="Poppins Medium" charset="0"/>
              </a:rPr>
              <a:t> </a:t>
            </a:r>
            <a:r>
              <a:rPr lang="es-ES_tradnl" sz="2400" dirty="0" err="1">
                <a:latin typeface="Poppins Medium" charset="0"/>
                <a:ea typeface="Poppins Medium" charset="0"/>
                <a:cs typeface="Poppins Medium" charset="0"/>
              </a:rPr>
              <a:t>Ipsum</a:t>
            </a:r>
            <a:endParaRPr lang="es-ES_tradnl" sz="2400" dirty="0">
              <a:latin typeface="Poppins Medium" charset="0"/>
              <a:ea typeface="Poppins Medium" charset="0"/>
              <a:cs typeface="Poppins Medium" charset="0"/>
            </a:endParaRPr>
          </a:p>
        </p:txBody>
      </p:sp>
      <p:sp>
        <p:nvSpPr>
          <p:cNvPr id="5" name="Rectángulo 4"/>
          <p:cNvSpPr/>
          <p:nvPr/>
        </p:nvSpPr>
        <p:spPr>
          <a:xfrm>
            <a:off x="1683978" y="2023984"/>
            <a:ext cx="2772228" cy="1248229"/>
          </a:xfrm>
          <a:prstGeom prst="rect">
            <a:avLst/>
          </a:prstGeom>
          <a:solidFill>
            <a:srgbClr val="17AB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400" dirty="0" err="1">
                <a:latin typeface="Poppins Medium" charset="0"/>
                <a:ea typeface="Poppins Medium" charset="0"/>
                <a:cs typeface="Poppins Medium" charset="0"/>
              </a:rPr>
              <a:t>Lorem</a:t>
            </a:r>
            <a:r>
              <a:rPr lang="es-ES_tradnl" sz="2400" dirty="0">
                <a:latin typeface="Poppins Medium" charset="0"/>
                <a:ea typeface="Poppins Medium" charset="0"/>
                <a:cs typeface="Poppins Medium" charset="0"/>
              </a:rPr>
              <a:t> </a:t>
            </a:r>
            <a:r>
              <a:rPr lang="es-ES_tradnl" sz="2400" dirty="0" err="1">
                <a:latin typeface="Poppins Medium" charset="0"/>
                <a:ea typeface="Poppins Medium" charset="0"/>
                <a:cs typeface="Poppins Medium" charset="0"/>
              </a:rPr>
              <a:t>Ipsum</a:t>
            </a:r>
            <a:endParaRPr lang="es-ES_tradnl" sz="2400" dirty="0">
              <a:latin typeface="Poppins Medium" charset="0"/>
              <a:ea typeface="Poppins Medium" charset="0"/>
              <a:cs typeface="Poppins Medium" charset="0"/>
            </a:endParaRPr>
          </a:p>
        </p:txBody>
      </p:sp>
      <p:sp>
        <p:nvSpPr>
          <p:cNvPr id="6" name="Rectángulo 5"/>
          <p:cNvSpPr/>
          <p:nvPr/>
        </p:nvSpPr>
        <p:spPr>
          <a:xfrm>
            <a:off x="7736434" y="3541628"/>
            <a:ext cx="2772228" cy="1248229"/>
          </a:xfrm>
          <a:prstGeom prst="rect">
            <a:avLst/>
          </a:prstGeom>
          <a:solidFill>
            <a:srgbClr val="FED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400" dirty="0" err="1">
                <a:latin typeface="Poppins Medium" charset="0"/>
                <a:ea typeface="Poppins Medium" charset="0"/>
                <a:cs typeface="Poppins Medium" charset="0"/>
              </a:rPr>
              <a:t>Lorem</a:t>
            </a:r>
            <a:r>
              <a:rPr lang="es-ES_tradnl" sz="2400" dirty="0">
                <a:latin typeface="Poppins Medium" charset="0"/>
                <a:ea typeface="Poppins Medium" charset="0"/>
                <a:cs typeface="Poppins Medium" charset="0"/>
              </a:rPr>
              <a:t> </a:t>
            </a:r>
            <a:r>
              <a:rPr lang="es-ES_tradnl" sz="2400" dirty="0" err="1">
                <a:latin typeface="Poppins Medium" charset="0"/>
                <a:ea typeface="Poppins Medium" charset="0"/>
                <a:cs typeface="Poppins Medium" charset="0"/>
              </a:rPr>
              <a:t>Ipsum</a:t>
            </a:r>
            <a:endParaRPr lang="es-ES_tradnl" sz="2400" dirty="0">
              <a:latin typeface="Poppins Medium" charset="0"/>
              <a:ea typeface="Poppins Medium" charset="0"/>
              <a:cs typeface="Poppins Medium" charset="0"/>
            </a:endParaRPr>
          </a:p>
        </p:txBody>
      </p:sp>
      <p:sp>
        <p:nvSpPr>
          <p:cNvPr id="7" name="Rectángulo 6"/>
          <p:cNvSpPr/>
          <p:nvPr/>
        </p:nvSpPr>
        <p:spPr>
          <a:xfrm>
            <a:off x="1683978" y="5119913"/>
            <a:ext cx="2772228" cy="1248229"/>
          </a:xfrm>
          <a:prstGeom prst="rect">
            <a:avLst/>
          </a:prstGeom>
          <a:solidFill>
            <a:srgbClr val="2190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400" dirty="0" err="1">
                <a:latin typeface="Poppins Medium" charset="0"/>
                <a:ea typeface="Poppins Medium" charset="0"/>
                <a:cs typeface="Poppins Medium" charset="0"/>
              </a:rPr>
              <a:t>Lorem</a:t>
            </a:r>
            <a:r>
              <a:rPr lang="es-ES_tradnl" sz="2400" dirty="0">
                <a:latin typeface="Poppins Medium" charset="0"/>
                <a:ea typeface="Poppins Medium" charset="0"/>
                <a:cs typeface="Poppins Medium" charset="0"/>
              </a:rPr>
              <a:t> </a:t>
            </a:r>
            <a:r>
              <a:rPr lang="es-ES_tradnl" sz="2400" dirty="0" err="1">
                <a:latin typeface="Poppins Medium" charset="0"/>
                <a:ea typeface="Poppins Medium" charset="0"/>
                <a:cs typeface="Poppins Medium" charset="0"/>
              </a:rPr>
              <a:t>Ipsum</a:t>
            </a:r>
            <a:endParaRPr lang="es-ES_tradnl" sz="2400" dirty="0">
              <a:latin typeface="Poppins Medium" charset="0"/>
              <a:ea typeface="Poppins Medium" charset="0"/>
              <a:cs typeface="Poppins Medium" charset="0"/>
            </a:endParaRPr>
          </a:p>
        </p:txBody>
      </p:sp>
      <p:pic>
        <p:nvPicPr>
          <p:cNvPr id="8" name="Imagen 7"/>
          <p:cNvPicPr>
            <a:picLocks noChangeAspect="1"/>
          </p:cNvPicPr>
          <p:nvPr/>
        </p:nvPicPr>
        <p:blipFill rotWithShape="1">
          <a:blip r:embed="rId2"/>
          <a:srcRect l="1537" t="9603" b="24924"/>
          <a:stretch/>
        </p:blipFill>
        <p:spPr>
          <a:xfrm>
            <a:off x="4718914" y="514496"/>
            <a:ext cx="2772228" cy="1248229"/>
          </a:xfrm>
          <a:prstGeom prst="rect">
            <a:avLst/>
          </a:prstGeom>
        </p:spPr>
      </p:pic>
      <p:pic>
        <p:nvPicPr>
          <p:cNvPr id="9" name="Imagen 8"/>
          <p:cNvPicPr>
            <a:picLocks noChangeAspect="1"/>
          </p:cNvPicPr>
          <p:nvPr/>
        </p:nvPicPr>
        <p:blipFill rotWithShape="1">
          <a:blip r:embed="rId3"/>
          <a:srcRect t="17352" b="11305"/>
          <a:stretch/>
        </p:blipFill>
        <p:spPr>
          <a:xfrm>
            <a:off x="4718914" y="3541628"/>
            <a:ext cx="2772228" cy="1248229"/>
          </a:xfrm>
          <a:prstGeom prst="rect">
            <a:avLst/>
          </a:prstGeom>
        </p:spPr>
      </p:pic>
      <p:pic>
        <p:nvPicPr>
          <p:cNvPr id="10" name="Imagen 9"/>
          <p:cNvPicPr>
            <a:picLocks noChangeAspect="1"/>
          </p:cNvPicPr>
          <p:nvPr/>
        </p:nvPicPr>
        <p:blipFill rotWithShape="1">
          <a:blip r:embed="rId4"/>
          <a:srcRect t="-1" b="7547"/>
          <a:stretch/>
        </p:blipFill>
        <p:spPr>
          <a:xfrm>
            <a:off x="4718914" y="2027617"/>
            <a:ext cx="2772228" cy="1244596"/>
          </a:xfrm>
          <a:prstGeom prst="rect">
            <a:avLst/>
          </a:prstGeom>
        </p:spPr>
      </p:pic>
      <p:pic>
        <p:nvPicPr>
          <p:cNvPr id="13" name="Imagen 12"/>
          <p:cNvPicPr>
            <a:picLocks noChangeAspect="1"/>
          </p:cNvPicPr>
          <p:nvPr/>
        </p:nvPicPr>
        <p:blipFill rotWithShape="1">
          <a:blip r:embed="rId5"/>
          <a:srcRect t="27438" b="4946"/>
          <a:stretch/>
        </p:blipFill>
        <p:spPr>
          <a:xfrm>
            <a:off x="4718914" y="5119912"/>
            <a:ext cx="2772228" cy="1248229"/>
          </a:xfrm>
          <a:prstGeom prst="rect">
            <a:avLst/>
          </a:prstGeom>
        </p:spPr>
      </p:pic>
      <p:sp>
        <p:nvSpPr>
          <p:cNvPr id="15" name="Rectángulo 14"/>
          <p:cNvSpPr/>
          <p:nvPr/>
        </p:nvSpPr>
        <p:spPr>
          <a:xfrm>
            <a:off x="1683978" y="514496"/>
            <a:ext cx="2772228" cy="1248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fontAlgn="t">
              <a:lnSpc>
                <a:spcPct val="150000"/>
              </a:lnSpc>
            </a:pPr>
            <a:r>
              <a:rPr lang="es-ES_tradnl" sz="2000" dirty="0" err="1">
                <a:solidFill>
                  <a:srgbClr val="F8B03A"/>
                </a:solidFill>
                <a:latin typeface="Poppins Medium" charset="0"/>
                <a:ea typeface="Poppins Medium" charset="0"/>
                <a:cs typeface="Poppins Medium" charset="0"/>
              </a:rPr>
              <a:t>Lorem</a:t>
            </a:r>
            <a:r>
              <a:rPr lang="es-ES_tradnl" sz="2000" dirty="0">
                <a:solidFill>
                  <a:srgbClr val="F8B03A"/>
                </a:solidFill>
                <a:latin typeface="Poppins Medium" charset="0"/>
                <a:ea typeface="Poppins Medium" charset="0"/>
                <a:cs typeface="Poppins Medium" charset="0"/>
              </a:rPr>
              <a:t> </a:t>
            </a:r>
            <a:r>
              <a:rPr lang="es-ES_tradnl" sz="2000" dirty="0" err="1">
                <a:solidFill>
                  <a:srgbClr val="F8B03A"/>
                </a:solidFill>
                <a:latin typeface="Poppins Medium" charset="0"/>
                <a:ea typeface="Poppins Medium" charset="0"/>
                <a:cs typeface="Poppins Medium" charset="0"/>
              </a:rPr>
              <a:t>Ipsum</a:t>
            </a:r>
            <a:endParaRPr lang="es-ES_tradnl" sz="2000" dirty="0">
              <a:solidFill>
                <a:srgbClr val="F8B03A"/>
              </a:solidFill>
              <a:latin typeface="Poppins Medium" charset="0"/>
              <a:ea typeface="Poppins Medium" charset="0"/>
              <a:cs typeface="Poppins Medium" charset="0"/>
            </a:endParaRPr>
          </a:p>
          <a:p>
            <a:pPr algn="r" fontAlgn="t"/>
            <a:r>
              <a:rPr lang="es-ES_tradnl" sz="1600" dirty="0" err="1">
                <a:solidFill>
                  <a:schemeClr val="tx1"/>
                </a:solidFill>
              </a:rPr>
              <a:t>Lorem</a:t>
            </a:r>
            <a:r>
              <a:rPr lang="es-ES_tradnl" sz="1600" dirty="0">
                <a:solidFill>
                  <a:schemeClr val="tx1"/>
                </a:solidFill>
              </a:rPr>
              <a:t> </a:t>
            </a:r>
            <a:r>
              <a:rPr lang="es-ES_tradnl" sz="1600" dirty="0" err="1">
                <a:solidFill>
                  <a:schemeClr val="tx1"/>
                </a:solidFill>
              </a:rPr>
              <a:t>ipsum</a:t>
            </a:r>
            <a:r>
              <a:rPr lang="es-ES_tradnl" sz="1600" dirty="0">
                <a:solidFill>
                  <a:schemeClr val="tx1"/>
                </a:solidFill>
              </a:rPr>
              <a:t> dolor </a:t>
            </a:r>
            <a:r>
              <a:rPr lang="es-ES_tradnl" sz="1600" dirty="0" err="1">
                <a:solidFill>
                  <a:schemeClr val="tx1"/>
                </a:solidFill>
              </a:rPr>
              <a:t>sit</a:t>
            </a:r>
            <a:r>
              <a:rPr lang="es-ES_tradnl" sz="1600" dirty="0">
                <a:solidFill>
                  <a:schemeClr val="tx1"/>
                </a:solidFill>
              </a:rPr>
              <a:t> </a:t>
            </a:r>
            <a:r>
              <a:rPr lang="es-ES_tradnl" sz="1600" dirty="0" err="1">
                <a:solidFill>
                  <a:schemeClr val="tx1"/>
                </a:solidFill>
              </a:rPr>
              <a:t>amet</a:t>
            </a:r>
            <a:r>
              <a:rPr lang="es-ES_tradnl" sz="1600" dirty="0">
                <a:solidFill>
                  <a:schemeClr val="tx1"/>
                </a:solidFill>
              </a:rPr>
              <a:t>, </a:t>
            </a:r>
            <a:r>
              <a:rPr lang="es-ES_tradnl" sz="1600" dirty="0" err="1">
                <a:solidFill>
                  <a:schemeClr val="tx1"/>
                </a:solidFill>
              </a:rPr>
              <a:t>consectetuer</a:t>
            </a:r>
            <a:r>
              <a:rPr lang="es-ES_tradnl" sz="1600" dirty="0">
                <a:solidFill>
                  <a:schemeClr val="tx1"/>
                </a:solidFill>
              </a:rPr>
              <a:t> </a:t>
            </a:r>
            <a:r>
              <a:rPr lang="es-ES_tradnl" sz="1600" dirty="0" err="1">
                <a:solidFill>
                  <a:schemeClr val="tx1"/>
                </a:solidFill>
              </a:rPr>
              <a:t>adipiscing</a:t>
            </a:r>
            <a:r>
              <a:rPr lang="es-ES_tradnl" sz="1600" dirty="0">
                <a:solidFill>
                  <a:schemeClr val="tx1"/>
                </a:solidFill>
              </a:rPr>
              <a:t> </a:t>
            </a:r>
            <a:r>
              <a:rPr lang="es-ES_tradnl" sz="1600" dirty="0" err="1">
                <a:solidFill>
                  <a:schemeClr val="tx1"/>
                </a:solidFill>
              </a:rPr>
              <a:t>elit</a:t>
            </a:r>
            <a:r>
              <a:rPr lang="es-ES_tradnl" sz="1600" dirty="0">
                <a:solidFill>
                  <a:schemeClr val="tx1"/>
                </a:solidFill>
              </a:rPr>
              <a:t>.</a:t>
            </a:r>
            <a:endParaRPr lang="es-ES_tradnl" sz="1600" dirty="0">
              <a:solidFill>
                <a:schemeClr val="tx1"/>
              </a:solidFill>
              <a:latin typeface="Poppins Medium" charset="0"/>
              <a:ea typeface="Poppins Medium" charset="0"/>
              <a:cs typeface="Poppins Medium" charset="0"/>
            </a:endParaRPr>
          </a:p>
        </p:txBody>
      </p:sp>
      <p:sp>
        <p:nvSpPr>
          <p:cNvPr id="16" name="Rectángulo 15"/>
          <p:cNvSpPr/>
          <p:nvPr/>
        </p:nvSpPr>
        <p:spPr>
          <a:xfrm>
            <a:off x="7736434" y="1959815"/>
            <a:ext cx="2772228" cy="1248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t">
              <a:lnSpc>
                <a:spcPct val="150000"/>
              </a:lnSpc>
            </a:pPr>
            <a:r>
              <a:rPr lang="es-ES_tradnl" sz="2000" dirty="0" err="1">
                <a:solidFill>
                  <a:srgbClr val="17ABE3"/>
                </a:solidFill>
                <a:latin typeface="Poppins Medium" charset="0"/>
                <a:ea typeface="Poppins Medium" charset="0"/>
                <a:cs typeface="Poppins Medium" charset="0"/>
              </a:rPr>
              <a:t>Lorem</a:t>
            </a:r>
            <a:r>
              <a:rPr lang="es-ES_tradnl" sz="2000" dirty="0">
                <a:solidFill>
                  <a:srgbClr val="17ABE3"/>
                </a:solidFill>
                <a:latin typeface="Poppins Medium" charset="0"/>
                <a:ea typeface="Poppins Medium" charset="0"/>
                <a:cs typeface="Poppins Medium" charset="0"/>
              </a:rPr>
              <a:t> </a:t>
            </a:r>
            <a:r>
              <a:rPr lang="es-ES_tradnl" sz="2000" dirty="0" err="1">
                <a:solidFill>
                  <a:srgbClr val="17ABE3"/>
                </a:solidFill>
                <a:latin typeface="Poppins Medium" charset="0"/>
                <a:ea typeface="Poppins Medium" charset="0"/>
                <a:cs typeface="Poppins Medium" charset="0"/>
              </a:rPr>
              <a:t>Ipsum</a:t>
            </a:r>
            <a:endParaRPr lang="es-ES_tradnl" sz="2000" dirty="0">
              <a:solidFill>
                <a:srgbClr val="17ABE3"/>
              </a:solidFill>
              <a:latin typeface="Poppins Medium" charset="0"/>
              <a:ea typeface="Poppins Medium" charset="0"/>
              <a:cs typeface="Poppins Medium" charset="0"/>
            </a:endParaRPr>
          </a:p>
          <a:p>
            <a:pPr fontAlgn="t"/>
            <a:r>
              <a:rPr lang="es-ES_tradnl" sz="1600" dirty="0" err="1">
                <a:solidFill>
                  <a:schemeClr val="tx1"/>
                </a:solidFill>
              </a:rPr>
              <a:t>Lorem</a:t>
            </a:r>
            <a:r>
              <a:rPr lang="es-ES_tradnl" sz="1600" dirty="0">
                <a:solidFill>
                  <a:schemeClr val="tx1"/>
                </a:solidFill>
              </a:rPr>
              <a:t> </a:t>
            </a:r>
            <a:r>
              <a:rPr lang="es-ES_tradnl" sz="1600" dirty="0" err="1">
                <a:solidFill>
                  <a:schemeClr val="tx1"/>
                </a:solidFill>
              </a:rPr>
              <a:t>ipsum</a:t>
            </a:r>
            <a:r>
              <a:rPr lang="es-ES_tradnl" sz="1600" dirty="0">
                <a:solidFill>
                  <a:schemeClr val="tx1"/>
                </a:solidFill>
              </a:rPr>
              <a:t> dolor </a:t>
            </a:r>
            <a:r>
              <a:rPr lang="es-ES_tradnl" sz="1600" dirty="0" err="1">
                <a:solidFill>
                  <a:schemeClr val="tx1"/>
                </a:solidFill>
              </a:rPr>
              <a:t>sit</a:t>
            </a:r>
            <a:r>
              <a:rPr lang="es-ES_tradnl" sz="1600" dirty="0">
                <a:solidFill>
                  <a:schemeClr val="tx1"/>
                </a:solidFill>
              </a:rPr>
              <a:t> </a:t>
            </a:r>
            <a:r>
              <a:rPr lang="es-ES_tradnl" sz="1600" dirty="0" err="1">
                <a:solidFill>
                  <a:schemeClr val="tx1"/>
                </a:solidFill>
              </a:rPr>
              <a:t>amet</a:t>
            </a:r>
            <a:r>
              <a:rPr lang="es-ES_tradnl" sz="1600" dirty="0">
                <a:solidFill>
                  <a:schemeClr val="tx1"/>
                </a:solidFill>
              </a:rPr>
              <a:t>, </a:t>
            </a:r>
            <a:r>
              <a:rPr lang="es-ES_tradnl" sz="1600" dirty="0" err="1">
                <a:solidFill>
                  <a:schemeClr val="tx1"/>
                </a:solidFill>
              </a:rPr>
              <a:t>consectetuer</a:t>
            </a:r>
            <a:r>
              <a:rPr lang="es-ES_tradnl" sz="1600" dirty="0">
                <a:solidFill>
                  <a:schemeClr val="tx1"/>
                </a:solidFill>
              </a:rPr>
              <a:t> </a:t>
            </a:r>
            <a:r>
              <a:rPr lang="es-ES_tradnl" sz="1600" dirty="0" err="1">
                <a:solidFill>
                  <a:schemeClr val="tx1"/>
                </a:solidFill>
              </a:rPr>
              <a:t>adipiscing</a:t>
            </a:r>
            <a:r>
              <a:rPr lang="es-ES_tradnl" sz="1600" dirty="0">
                <a:solidFill>
                  <a:schemeClr val="tx1"/>
                </a:solidFill>
              </a:rPr>
              <a:t> </a:t>
            </a:r>
            <a:r>
              <a:rPr lang="es-ES_tradnl" sz="1600" dirty="0" err="1">
                <a:solidFill>
                  <a:schemeClr val="tx1"/>
                </a:solidFill>
              </a:rPr>
              <a:t>elit</a:t>
            </a:r>
            <a:r>
              <a:rPr lang="es-ES_tradnl" sz="1600" dirty="0">
                <a:solidFill>
                  <a:schemeClr val="tx1"/>
                </a:solidFill>
              </a:rPr>
              <a:t>.</a:t>
            </a:r>
            <a:endParaRPr lang="es-ES_tradnl" sz="1600" dirty="0">
              <a:solidFill>
                <a:schemeClr val="tx1"/>
              </a:solidFill>
              <a:latin typeface="Poppins Medium" charset="0"/>
              <a:ea typeface="Poppins Medium" charset="0"/>
              <a:cs typeface="Poppins Medium" charset="0"/>
            </a:endParaRPr>
          </a:p>
        </p:txBody>
      </p:sp>
      <p:sp>
        <p:nvSpPr>
          <p:cNvPr id="17" name="Rectángulo 16"/>
          <p:cNvSpPr/>
          <p:nvPr/>
        </p:nvSpPr>
        <p:spPr>
          <a:xfrm>
            <a:off x="1683978" y="3508928"/>
            <a:ext cx="2772228" cy="1248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fontAlgn="t">
              <a:lnSpc>
                <a:spcPct val="150000"/>
              </a:lnSpc>
            </a:pPr>
            <a:r>
              <a:rPr lang="es-ES_tradnl" sz="2000" dirty="0" err="1">
                <a:solidFill>
                  <a:srgbClr val="FED183"/>
                </a:solidFill>
                <a:latin typeface="Poppins Medium" charset="0"/>
                <a:ea typeface="Poppins Medium" charset="0"/>
                <a:cs typeface="Poppins Medium" charset="0"/>
              </a:rPr>
              <a:t>Lorem</a:t>
            </a:r>
            <a:r>
              <a:rPr lang="es-ES_tradnl" sz="2000" dirty="0">
                <a:solidFill>
                  <a:srgbClr val="FED183"/>
                </a:solidFill>
                <a:latin typeface="Poppins Medium" charset="0"/>
                <a:ea typeface="Poppins Medium" charset="0"/>
                <a:cs typeface="Poppins Medium" charset="0"/>
              </a:rPr>
              <a:t> </a:t>
            </a:r>
            <a:r>
              <a:rPr lang="es-ES_tradnl" sz="2000" dirty="0" err="1">
                <a:solidFill>
                  <a:srgbClr val="FED183"/>
                </a:solidFill>
                <a:latin typeface="Poppins Medium" charset="0"/>
                <a:ea typeface="Poppins Medium" charset="0"/>
                <a:cs typeface="Poppins Medium" charset="0"/>
              </a:rPr>
              <a:t>Ipsum</a:t>
            </a:r>
            <a:endParaRPr lang="es-ES_tradnl" sz="2000" dirty="0">
              <a:solidFill>
                <a:srgbClr val="FED183"/>
              </a:solidFill>
              <a:latin typeface="Poppins Medium" charset="0"/>
              <a:ea typeface="Poppins Medium" charset="0"/>
              <a:cs typeface="Poppins Medium" charset="0"/>
            </a:endParaRPr>
          </a:p>
          <a:p>
            <a:pPr algn="r" fontAlgn="t"/>
            <a:r>
              <a:rPr lang="es-ES_tradnl" sz="1600" dirty="0" err="1">
                <a:solidFill>
                  <a:schemeClr val="tx1"/>
                </a:solidFill>
              </a:rPr>
              <a:t>Lorem</a:t>
            </a:r>
            <a:r>
              <a:rPr lang="es-ES_tradnl" sz="1600" dirty="0">
                <a:solidFill>
                  <a:schemeClr val="tx1"/>
                </a:solidFill>
              </a:rPr>
              <a:t> </a:t>
            </a:r>
            <a:r>
              <a:rPr lang="es-ES_tradnl" sz="1600" dirty="0" err="1">
                <a:solidFill>
                  <a:schemeClr val="tx1"/>
                </a:solidFill>
              </a:rPr>
              <a:t>ipsum</a:t>
            </a:r>
            <a:r>
              <a:rPr lang="es-ES_tradnl" sz="1600" dirty="0">
                <a:solidFill>
                  <a:schemeClr val="tx1"/>
                </a:solidFill>
              </a:rPr>
              <a:t> dolor </a:t>
            </a:r>
            <a:r>
              <a:rPr lang="es-ES_tradnl" sz="1600" dirty="0" err="1">
                <a:solidFill>
                  <a:schemeClr val="tx1"/>
                </a:solidFill>
              </a:rPr>
              <a:t>sit</a:t>
            </a:r>
            <a:r>
              <a:rPr lang="es-ES_tradnl" sz="1600" dirty="0">
                <a:solidFill>
                  <a:schemeClr val="tx1"/>
                </a:solidFill>
              </a:rPr>
              <a:t> </a:t>
            </a:r>
            <a:r>
              <a:rPr lang="es-ES_tradnl" sz="1600" dirty="0" err="1">
                <a:solidFill>
                  <a:schemeClr val="tx1"/>
                </a:solidFill>
              </a:rPr>
              <a:t>amet</a:t>
            </a:r>
            <a:r>
              <a:rPr lang="es-ES_tradnl" sz="1600" dirty="0">
                <a:solidFill>
                  <a:schemeClr val="tx1"/>
                </a:solidFill>
              </a:rPr>
              <a:t>, </a:t>
            </a:r>
            <a:r>
              <a:rPr lang="es-ES_tradnl" sz="1600" dirty="0" err="1">
                <a:solidFill>
                  <a:schemeClr val="tx1"/>
                </a:solidFill>
              </a:rPr>
              <a:t>consectetuer</a:t>
            </a:r>
            <a:r>
              <a:rPr lang="es-ES_tradnl" sz="1600" dirty="0">
                <a:solidFill>
                  <a:schemeClr val="tx1"/>
                </a:solidFill>
              </a:rPr>
              <a:t> </a:t>
            </a:r>
            <a:r>
              <a:rPr lang="es-ES_tradnl" sz="1600" dirty="0" err="1">
                <a:solidFill>
                  <a:schemeClr val="tx1"/>
                </a:solidFill>
              </a:rPr>
              <a:t>adipiscing</a:t>
            </a:r>
            <a:r>
              <a:rPr lang="es-ES_tradnl" sz="1600" dirty="0">
                <a:solidFill>
                  <a:schemeClr val="tx1"/>
                </a:solidFill>
              </a:rPr>
              <a:t> </a:t>
            </a:r>
            <a:r>
              <a:rPr lang="es-ES_tradnl" sz="1600" dirty="0" err="1">
                <a:solidFill>
                  <a:schemeClr val="tx1"/>
                </a:solidFill>
              </a:rPr>
              <a:t>elit</a:t>
            </a:r>
            <a:r>
              <a:rPr lang="es-ES_tradnl" sz="1600" dirty="0">
                <a:solidFill>
                  <a:schemeClr val="tx1"/>
                </a:solidFill>
              </a:rPr>
              <a:t>.</a:t>
            </a:r>
            <a:endParaRPr lang="es-ES_tradnl" sz="1600" dirty="0">
              <a:solidFill>
                <a:schemeClr val="tx1"/>
              </a:solidFill>
              <a:latin typeface="Poppins Medium" charset="0"/>
              <a:ea typeface="Poppins Medium" charset="0"/>
              <a:cs typeface="Poppins Medium" charset="0"/>
            </a:endParaRPr>
          </a:p>
        </p:txBody>
      </p:sp>
      <p:sp>
        <p:nvSpPr>
          <p:cNvPr id="18" name="Rectángulo 17"/>
          <p:cNvSpPr/>
          <p:nvPr/>
        </p:nvSpPr>
        <p:spPr>
          <a:xfrm>
            <a:off x="7736434" y="5071785"/>
            <a:ext cx="2772228" cy="1248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t">
              <a:lnSpc>
                <a:spcPct val="150000"/>
              </a:lnSpc>
            </a:pPr>
            <a:r>
              <a:rPr lang="es-ES_tradnl" sz="2000" dirty="0" err="1">
                <a:solidFill>
                  <a:srgbClr val="2190CF"/>
                </a:solidFill>
                <a:latin typeface="Poppins Medium" charset="0"/>
                <a:ea typeface="Poppins Medium" charset="0"/>
                <a:cs typeface="Poppins Medium" charset="0"/>
              </a:rPr>
              <a:t>Lorem</a:t>
            </a:r>
            <a:r>
              <a:rPr lang="es-ES_tradnl" sz="2000" dirty="0">
                <a:solidFill>
                  <a:srgbClr val="2190CF"/>
                </a:solidFill>
                <a:latin typeface="Poppins Medium" charset="0"/>
                <a:ea typeface="Poppins Medium" charset="0"/>
                <a:cs typeface="Poppins Medium" charset="0"/>
              </a:rPr>
              <a:t> </a:t>
            </a:r>
            <a:r>
              <a:rPr lang="es-ES_tradnl" sz="2000" dirty="0" err="1">
                <a:solidFill>
                  <a:srgbClr val="2190CF"/>
                </a:solidFill>
                <a:latin typeface="Poppins Medium" charset="0"/>
                <a:ea typeface="Poppins Medium" charset="0"/>
                <a:cs typeface="Poppins Medium" charset="0"/>
              </a:rPr>
              <a:t>Ipsum</a:t>
            </a:r>
            <a:endParaRPr lang="es-ES_tradnl" sz="2000" dirty="0">
              <a:solidFill>
                <a:srgbClr val="2190CF"/>
              </a:solidFill>
              <a:latin typeface="Poppins Medium" charset="0"/>
              <a:ea typeface="Poppins Medium" charset="0"/>
              <a:cs typeface="Poppins Medium" charset="0"/>
            </a:endParaRPr>
          </a:p>
          <a:p>
            <a:pPr fontAlgn="t"/>
            <a:r>
              <a:rPr lang="es-ES_tradnl" sz="1600" dirty="0" err="1">
                <a:solidFill>
                  <a:schemeClr val="tx1"/>
                </a:solidFill>
              </a:rPr>
              <a:t>Lorem</a:t>
            </a:r>
            <a:r>
              <a:rPr lang="es-ES_tradnl" sz="1600" dirty="0">
                <a:solidFill>
                  <a:schemeClr val="tx1"/>
                </a:solidFill>
              </a:rPr>
              <a:t> </a:t>
            </a:r>
            <a:r>
              <a:rPr lang="es-ES_tradnl" sz="1600" dirty="0" err="1">
                <a:solidFill>
                  <a:schemeClr val="tx1"/>
                </a:solidFill>
              </a:rPr>
              <a:t>ipsum</a:t>
            </a:r>
            <a:r>
              <a:rPr lang="es-ES_tradnl" sz="1600" dirty="0">
                <a:solidFill>
                  <a:schemeClr val="tx1"/>
                </a:solidFill>
              </a:rPr>
              <a:t> dolor </a:t>
            </a:r>
            <a:r>
              <a:rPr lang="es-ES_tradnl" sz="1600" dirty="0" err="1">
                <a:solidFill>
                  <a:schemeClr val="tx1"/>
                </a:solidFill>
              </a:rPr>
              <a:t>sit</a:t>
            </a:r>
            <a:r>
              <a:rPr lang="es-ES_tradnl" sz="1600" dirty="0">
                <a:solidFill>
                  <a:schemeClr val="tx1"/>
                </a:solidFill>
              </a:rPr>
              <a:t> </a:t>
            </a:r>
            <a:r>
              <a:rPr lang="es-ES_tradnl" sz="1600" dirty="0" err="1">
                <a:solidFill>
                  <a:schemeClr val="tx1"/>
                </a:solidFill>
              </a:rPr>
              <a:t>amet</a:t>
            </a:r>
            <a:r>
              <a:rPr lang="es-ES_tradnl" sz="1600" dirty="0">
                <a:solidFill>
                  <a:schemeClr val="tx1"/>
                </a:solidFill>
              </a:rPr>
              <a:t>, </a:t>
            </a:r>
            <a:r>
              <a:rPr lang="es-ES_tradnl" sz="1600" dirty="0" err="1">
                <a:solidFill>
                  <a:schemeClr val="tx1"/>
                </a:solidFill>
              </a:rPr>
              <a:t>consectetuer</a:t>
            </a:r>
            <a:r>
              <a:rPr lang="es-ES_tradnl" sz="1600" dirty="0">
                <a:solidFill>
                  <a:schemeClr val="tx1"/>
                </a:solidFill>
              </a:rPr>
              <a:t> </a:t>
            </a:r>
            <a:r>
              <a:rPr lang="es-ES_tradnl" sz="1600" dirty="0" err="1">
                <a:solidFill>
                  <a:schemeClr val="tx1"/>
                </a:solidFill>
              </a:rPr>
              <a:t>adipiscing</a:t>
            </a:r>
            <a:r>
              <a:rPr lang="es-ES_tradnl" sz="1600" dirty="0">
                <a:solidFill>
                  <a:schemeClr val="tx1"/>
                </a:solidFill>
              </a:rPr>
              <a:t> </a:t>
            </a:r>
            <a:r>
              <a:rPr lang="es-ES_tradnl" sz="1600" dirty="0" err="1">
                <a:solidFill>
                  <a:schemeClr val="tx1"/>
                </a:solidFill>
              </a:rPr>
              <a:t>elit</a:t>
            </a:r>
            <a:r>
              <a:rPr lang="es-ES_tradnl" sz="1600" dirty="0">
                <a:solidFill>
                  <a:schemeClr val="tx1"/>
                </a:solidFill>
              </a:rPr>
              <a:t>.</a:t>
            </a:r>
            <a:endParaRPr lang="es-ES_tradnl" sz="1600" dirty="0">
              <a:solidFill>
                <a:schemeClr val="tx1"/>
              </a:solidFill>
              <a:latin typeface="Poppins Medium" charset="0"/>
              <a:ea typeface="Poppins Medium" charset="0"/>
              <a:cs typeface="Poppins Medium" charset="0"/>
            </a:endParaRPr>
          </a:p>
        </p:txBody>
      </p:sp>
      <p:pic>
        <p:nvPicPr>
          <p:cNvPr id="20" name="Imagen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71370" y="5804451"/>
            <a:ext cx="814744" cy="563690"/>
          </a:xfrm>
          <a:prstGeom prst="rect">
            <a:avLst/>
          </a:prstGeom>
        </p:spPr>
      </p:pic>
    </p:spTree>
    <p:extLst>
      <p:ext uri="{BB962C8B-B14F-4D97-AF65-F5344CB8AC3E}">
        <p14:creationId xmlns:p14="http://schemas.microsoft.com/office/powerpoint/2010/main" val="1375464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8416639" y="514496"/>
            <a:ext cx="2772228" cy="1248229"/>
          </a:xfrm>
          <a:prstGeom prst="rect">
            <a:avLst/>
          </a:prstGeom>
          <a:solidFill>
            <a:srgbClr val="F8B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400" dirty="0" err="1">
                <a:latin typeface="Poppins Medium" charset="0"/>
                <a:ea typeface="Poppins Medium" charset="0"/>
                <a:cs typeface="Poppins Medium" charset="0"/>
              </a:rPr>
              <a:t>Lorem</a:t>
            </a:r>
            <a:r>
              <a:rPr lang="es-ES_tradnl" sz="2400" dirty="0">
                <a:latin typeface="Poppins Medium" charset="0"/>
                <a:ea typeface="Poppins Medium" charset="0"/>
                <a:cs typeface="Poppins Medium" charset="0"/>
              </a:rPr>
              <a:t> </a:t>
            </a:r>
            <a:r>
              <a:rPr lang="es-ES_tradnl" sz="2400" dirty="0" err="1">
                <a:latin typeface="Poppins Medium" charset="0"/>
                <a:ea typeface="Poppins Medium" charset="0"/>
                <a:cs typeface="Poppins Medium" charset="0"/>
              </a:rPr>
              <a:t>Ipsum</a:t>
            </a:r>
            <a:endParaRPr lang="es-ES_tradnl" sz="2400" dirty="0">
              <a:latin typeface="Poppins Medium" charset="0"/>
              <a:ea typeface="Poppins Medium" charset="0"/>
              <a:cs typeface="Poppins Medium" charset="0"/>
            </a:endParaRPr>
          </a:p>
        </p:txBody>
      </p:sp>
      <p:sp>
        <p:nvSpPr>
          <p:cNvPr id="5" name="Rectángulo 4"/>
          <p:cNvSpPr/>
          <p:nvPr/>
        </p:nvSpPr>
        <p:spPr>
          <a:xfrm>
            <a:off x="2364183" y="2023984"/>
            <a:ext cx="2772228" cy="1248229"/>
          </a:xfrm>
          <a:prstGeom prst="rect">
            <a:avLst/>
          </a:prstGeom>
          <a:solidFill>
            <a:srgbClr val="17AB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400" dirty="0" err="1">
                <a:latin typeface="Poppins Medium" charset="0"/>
                <a:ea typeface="Poppins Medium" charset="0"/>
                <a:cs typeface="Poppins Medium" charset="0"/>
              </a:rPr>
              <a:t>Lorem</a:t>
            </a:r>
            <a:r>
              <a:rPr lang="es-ES_tradnl" sz="2400" dirty="0">
                <a:latin typeface="Poppins Medium" charset="0"/>
                <a:ea typeface="Poppins Medium" charset="0"/>
                <a:cs typeface="Poppins Medium" charset="0"/>
              </a:rPr>
              <a:t> </a:t>
            </a:r>
            <a:r>
              <a:rPr lang="es-ES_tradnl" sz="2400" dirty="0" err="1">
                <a:latin typeface="Poppins Medium" charset="0"/>
                <a:ea typeface="Poppins Medium" charset="0"/>
                <a:cs typeface="Poppins Medium" charset="0"/>
              </a:rPr>
              <a:t>Ipsum</a:t>
            </a:r>
            <a:endParaRPr lang="es-ES_tradnl" sz="2400" dirty="0">
              <a:latin typeface="Poppins Medium" charset="0"/>
              <a:ea typeface="Poppins Medium" charset="0"/>
              <a:cs typeface="Poppins Medium" charset="0"/>
            </a:endParaRPr>
          </a:p>
        </p:txBody>
      </p:sp>
      <p:sp>
        <p:nvSpPr>
          <p:cNvPr id="6" name="Rectángulo 5"/>
          <p:cNvSpPr/>
          <p:nvPr/>
        </p:nvSpPr>
        <p:spPr>
          <a:xfrm>
            <a:off x="8416639" y="3541628"/>
            <a:ext cx="2772228" cy="1248229"/>
          </a:xfrm>
          <a:prstGeom prst="rect">
            <a:avLst/>
          </a:prstGeom>
          <a:solidFill>
            <a:srgbClr val="FED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400" dirty="0" err="1">
                <a:latin typeface="Poppins Medium" charset="0"/>
                <a:ea typeface="Poppins Medium" charset="0"/>
                <a:cs typeface="Poppins Medium" charset="0"/>
              </a:rPr>
              <a:t>Lorem</a:t>
            </a:r>
            <a:r>
              <a:rPr lang="es-ES_tradnl" sz="2400" dirty="0">
                <a:latin typeface="Poppins Medium" charset="0"/>
                <a:ea typeface="Poppins Medium" charset="0"/>
                <a:cs typeface="Poppins Medium" charset="0"/>
              </a:rPr>
              <a:t> </a:t>
            </a:r>
            <a:r>
              <a:rPr lang="es-ES_tradnl" sz="2400" dirty="0" err="1">
                <a:latin typeface="Poppins Medium" charset="0"/>
                <a:ea typeface="Poppins Medium" charset="0"/>
                <a:cs typeface="Poppins Medium" charset="0"/>
              </a:rPr>
              <a:t>Ipsum</a:t>
            </a:r>
            <a:endParaRPr lang="es-ES_tradnl" sz="2400" dirty="0">
              <a:latin typeface="Poppins Medium" charset="0"/>
              <a:ea typeface="Poppins Medium" charset="0"/>
              <a:cs typeface="Poppins Medium" charset="0"/>
            </a:endParaRPr>
          </a:p>
        </p:txBody>
      </p:sp>
      <p:sp>
        <p:nvSpPr>
          <p:cNvPr id="7" name="Rectángulo 6"/>
          <p:cNvSpPr/>
          <p:nvPr/>
        </p:nvSpPr>
        <p:spPr>
          <a:xfrm>
            <a:off x="2364183" y="5119913"/>
            <a:ext cx="2772228" cy="1248229"/>
          </a:xfrm>
          <a:prstGeom prst="rect">
            <a:avLst/>
          </a:prstGeom>
          <a:solidFill>
            <a:srgbClr val="2190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400" dirty="0" err="1">
                <a:latin typeface="Poppins Medium" charset="0"/>
                <a:ea typeface="Poppins Medium" charset="0"/>
                <a:cs typeface="Poppins Medium" charset="0"/>
              </a:rPr>
              <a:t>Lorem</a:t>
            </a:r>
            <a:r>
              <a:rPr lang="es-ES_tradnl" sz="2400" dirty="0">
                <a:latin typeface="Poppins Medium" charset="0"/>
                <a:ea typeface="Poppins Medium" charset="0"/>
                <a:cs typeface="Poppins Medium" charset="0"/>
              </a:rPr>
              <a:t> </a:t>
            </a:r>
            <a:r>
              <a:rPr lang="es-ES_tradnl" sz="2400" dirty="0" err="1">
                <a:latin typeface="Poppins Medium" charset="0"/>
                <a:ea typeface="Poppins Medium" charset="0"/>
                <a:cs typeface="Poppins Medium" charset="0"/>
              </a:rPr>
              <a:t>Ipsum</a:t>
            </a:r>
            <a:endParaRPr lang="es-ES_tradnl" sz="2400" dirty="0">
              <a:latin typeface="Poppins Medium" charset="0"/>
              <a:ea typeface="Poppins Medium" charset="0"/>
              <a:cs typeface="Poppins Medium" charset="0"/>
            </a:endParaRPr>
          </a:p>
        </p:txBody>
      </p:sp>
      <p:pic>
        <p:nvPicPr>
          <p:cNvPr id="8" name="Imagen 7"/>
          <p:cNvPicPr>
            <a:picLocks noChangeAspect="1"/>
          </p:cNvPicPr>
          <p:nvPr/>
        </p:nvPicPr>
        <p:blipFill rotWithShape="1">
          <a:blip r:embed="rId3"/>
          <a:srcRect l="1537" t="9603" b="24924"/>
          <a:stretch/>
        </p:blipFill>
        <p:spPr>
          <a:xfrm>
            <a:off x="5399119" y="514496"/>
            <a:ext cx="2772228" cy="1248229"/>
          </a:xfrm>
          <a:prstGeom prst="rect">
            <a:avLst/>
          </a:prstGeom>
        </p:spPr>
      </p:pic>
      <p:pic>
        <p:nvPicPr>
          <p:cNvPr id="9" name="Imagen 8"/>
          <p:cNvPicPr>
            <a:picLocks noChangeAspect="1"/>
          </p:cNvPicPr>
          <p:nvPr/>
        </p:nvPicPr>
        <p:blipFill rotWithShape="1">
          <a:blip r:embed="rId4"/>
          <a:srcRect t="17352" b="11305"/>
          <a:stretch/>
        </p:blipFill>
        <p:spPr>
          <a:xfrm>
            <a:off x="5399119" y="3541628"/>
            <a:ext cx="2772228" cy="1248229"/>
          </a:xfrm>
          <a:prstGeom prst="rect">
            <a:avLst/>
          </a:prstGeom>
        </p:spPr>
      </p:pic>
      <p:pic>
        <p:nvPicPr>
          <p:cNvPr id="10" name="Imagen 9"/>
          <p:cNvPicPr>
            <a:picLocks noChangeAspect="1"/>
          </p:cNvPicPr>
          <p:nvPr/>
        </p:nvPicPr>
        <p:blipFill rotWithShape="1">
          <a:blip r:embed="rId5"/>
          <a:srcRect t="-1" b="7547"/>
          <a:stretch/>
        </p:blipFill>
        <p:spPr>
          <a:xfrm>
            <a:off x="5399119" y="2027617"/>
            <a:ext cx="2772228" cy="1244596"/>
          </a:xfrm>
          <a:prstGeom prst="rect">
            <a:avLst/>
          </a:prstGeom>
        </p:spPr>
      </p:pic>
      <p:pic>
        <p:nvPicPr>
          <p:cNvPr id="13" name="Imagen 12"/>
          <p:cNvPicPr>
            <a:picLocks noChangeAspect="1"/>
          </p:cNvPicPr>
          <p:nvPr/>
        </p:nvPicPr>
        <p:blipFill rotWithShape="1">
          <a:blip r:embed="rId6"/>
          <a:srcRect t="27438" b="4946"/>
          <a:stretch/>
        </p:blipFill>
        <p:spPr>
          <a:xfrm>
            <a:off x="5399119" y="5119912"/>
            <a:ext cx="2772228" cy="1248229"/>
          </a:xfrm>
          <a:prstGeom prst="rect">
            <a:avLst/>
          </a:prstGeom>
        </p:spPr>
      </p:pic>
      <p:sp>
        <p:nvSpPr>
          <p:cNvPr id="15" name="Rectángulo 14"/>
          <p:cNvSpPr/>
          <p:nvPr/>
        </p:nvSpPr>
        <p:spPr>
          <a:xfrm>
            <a:off x="2364183" y="514496"/>
            <a:ext cx="2772228" cy="1248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fontAlgn="t">
              <a:lnSpc>
                <a:spcPct val="150000"/>
              </a:lnSpc>
            </a:pPr>
            <a:r>
              <a:rPr lang="es-ES_tradnl" sz="2000" dirty="0" err="1">
                <a:solidFill>
                  <a:srgbClr val="F8B03A"/>
                </a:solidFill>
                <a:latin typeface="Poppins Medium" charset="0"/>
                <a:ea typeface="Poppins Medium" charset="0"/>
                <a:cs typeface="Poppins Medium" charset="0"/>
              </a:rPr>
              <a:t>Lorem</a:t>
            </a:r>
            <a:r>
              <a:rPr lang="es-ES_tradnl" sz="2000" dirty="0">
                <a:solidFill>
                  <a:srgbClr val="F8B03A"/>
                </a:solidFill>
                <a:latin typeface="Poppins Medium" charset="0"/>
                <a:ea typeface="Poppins Medium" charset="0"/>
                <a:cs typeface="Poppins Medium" charset="0"/>
              </a:rPr>
              <a:t> </a:t>
            </a:r>
            <a:r>
              <a:rPr lang="es-ES_tradnl" sz="2000" dirty="0" err="1">
                <a:solidFill>
                  <a:srgbClr val="F8B03A"/>
                </a:solidFill>
                <a:latin typeface="Poppins Medium" charset="0"/>
                <a:ea typeface="Poppins Medium" charset="0"/>
                <a:cs typeface="Poppins Medium" charset="0"/>
              </a:rPr>
              <a:t>Ipsum</a:t>
            </a:r>
            <a:endParaRPr lang="es-ES_tradnl" sz="2000" dirty="0">
              <a:solidFill>
                <a:srgbClr val="F8B03A"/>
              </a:solidFill>
              <a:latin typeface="Poppins Medium" charset="0"/>
              <a:ea typeface="Poppins Medium" charset="0"/>
              <a:cs typeface="Poppins Medium" charset="0"/>
            </a:endParaRPr>
          </a:p>
          <a:p>
            <a:pPr algn="r" fontAlgn="t"/>
            <a:r>
              <a:rPr lang="es-ES_tradnl" sz="1600" dirty="0" err="1">
                <a:solidFill>
                  <a:schemeClr val="tx1"/>
                </a:solidFill>
              </a:rPr>
              <a:t>Lorem</a:t>
            </a:r>
            <a:r>
              <a:rPr lang="es-ES_tradnl" sz="1600" dirty="0">
                <a:solidFill>
                  <a:schemeClr val="tx1"/>
                </a:solidFill>
              </a:rPr>
              <a:t> </a:t>
            </a:r>
            <a:r>
              <a:rPr lang="es-ES_tradnl" sz="1600" dirty="0" err="1">
                <a:solidFill>
                  <a:schemeClr val="tx1"/>
                </a:solidFill>
              </a:rPr>
              <a:t>ipsum</a:t>
            </a:r>
            <a:r>
              <a:rPr lang="es-ES_tradnl" sz="1600" dirty="0">
                <a:solidFill>
                  <a:schemeClr val="tx1"/>
                </a:solidFill>
              </a:rPr>
              <a:t> dolor </a:t>
            </a:r>
            <a:r>
              <a:rPr lang="es-ES_tradnl" sz="1600" dirty="0" err="1">
                <a:solidFill>
                  <a:schemeClr val="tx1"/>
                </a:solidFill>
              </a:rPr>
              <a:t>sit</a:t>
            </a:r>
            <a:r>
              <a:rPr lang="es-ES_tradnl" sz="1600" dirty="0">
                <a:solidFill>
                  <a:schemeClr val="tx1"/>
                </a:solidFill>
              </a:rPr>
              <a:t> </a:t>
            </a:r>
            <a:r>
              <a:rPr lang="es-ES_tradnl" sz="1600" dirty="0" err="1">
                <a:solidFill>
                  <a:schemeClr val="tx1"/>
                </a:solidFill>
              </a:rPr>
              <a:t>amet</a:t>
            </a:r>
            <a:r>
              <a:rPr lang="es-ES_tradnl" sz="1600" dirty="0">
                <a:solidFill>
                  <a:schemeClr val="tx1"/>
                </a:solidFill>
              </a:rPr>
              <a:t>, </a:t>
            </a:r>
            <a:r>
              <a:rPr lang="es-ES_tradnl" sz="1600" dirty="0" err="1">
                <a:solidFill>
                  <a:schemeClr val="tx1"/>
                </a:solidFill>
              </a:rPr>
              <a:t>consectetuer</a:t>
            </a:r>
            <a:r>
              <a:rPr lang="es-ES_tradnl" sz="1600" dirty="0">
                <a:solidFill>
                  <a:schemeClr val="tx1"/>
                </a:solidFill>
              </a:rPr>
              <a:t> </a:t>
            </a:r>
            <a:r>
              <a:rPr lang="es-ES_tradnl" sz="1600" dirty="0" err="1">
                <a:solidFill>
                  <a:schemeClr val="tx1"/>
                </a:solidFill>
              </a:rPr>
              <a:t>adipiscing</a:t>
            </a:r>
            <a:r>
              <a:rPr lang="es-ES_tradnl" sz="1600" dirty="0">
                <a:solidFill>
                  <a:schemeClr val="tx1"/>
                </a:solidFill>
              </a:rPr>
              <a:t> </a:t>
            </a:r>
            <a:r>
              <a:rPr lang="es-ES_tradnl" sz="1600" dirty="0" err="1">
                <a:solidFill>
                  <a:schemeClr val="tx1"/>
                </a:solidFill>
              </a:rPr>
              <a:t>elit</a:t>
            </a:r>
            <a:r>
              <a:rPr lang="es-ES_tradnl" sz="1600" dirty="0">
                <a:solidFill>
                  <a:schemeClr val="tx1"/>
                </a:solidFill>
              </a:rPr>
              <a:t>.</a:t>
            </a:r>
            <a:endParaRPr lang="es-ES_tradnl" sz="1600" dirty="0">
              <a:solidFill>
                <a:schemeClr val="tx1"/>
              </a:solidFill>
              <a:latin typeface="Poppins Medium" charset="0"/>
              <a:ea typeface="Poppins Medium" charset="0"/>
              <a:cs typeface="Poppins Medium" charset="0"/>
            </a:endParaRPr>
          </a:p>
        </p:txBody>
      </p:sp>
      <p:sp>
        <p:nvSpPr>
          <p:cNvPr id="16" name="Rectángulo 15"/>
          <p:cNvSpPr/>
          <p:nvPr/>
        </p:nvSpPr>
        <p:spPr>
          <a:xfrm>
            <a:off x="8416639" y="1959815"/>
            <a:ext cx="2772228" cy="1248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t">
              <a:lnSpc>
                <a:spcPct val="150000"/>
              </a:lnSpc>
            </a:pPr>
            <a:r>
              <a:rPr lang="es-ES_tradnl" sz="2000" dirty="0" err="1">
                <a:solidFill>
                  <a:srgbClr val="17ABE3"/>
                </a:solidFill>
                <a:latin typeface="Poppins Medium" charset="0"/>
                <a:ea typeface="Poppins Medium" charset="0"/>
                <a:cs typeface="Poppins Medium" charset="0"/>
              </a:rPr>
              <a:t>Lorem</a:t>
            </a:r>
            <a:r>
              <a:rPr lang="es-ES_tradnl" sz="2000" dirty="0">
                <a:solidFill>
                  <a:srgbClr val="17ABE3"/>
                </a:solidFill>
                <a:latin typeface="Poppins Medium" charset="0"/>
                <a:ea typeface="Poppins Medium" charset="0"/>
                <a:cs typeface="Poppins Medium" charset="0"/>
              </a:rPr>
              <a:t> </a:t>
            </a:r>
            <a:r>
              <a:rPr lang="es-ES_tradnl" sz="2000" dirty="0" err="1">
                <a:solidFill>
                  <a:srgbClr val="17ABE3"/>
                </a:solidFill>
                <a:latin typeface="Poppins Medium" charset="0"/>
                <a:ea typeface="Poppins Medium" charset="0"/>
                <a:cs typeface="Poppins Medium" charset="0"/>
              </a:rPr>
              <a:t>Ipsum</a:t>
            </a:r>
            <a:endParaRPr lang="es-ES_tradnl" sz="2000" dirty="0">
              <a:solidFill>
                <a:srgbClr val="17ABE3"/>
              </a:solidFill>
              <a:latin typeface="Poppins Medium" charset="0"/>
              <a:ea typeface="Poppins Medium" charset="0"/>
              <a:cs typeface="Poppins Medium" charset="0"/>
            </a:endParaRPr>
          </a:p>
          <a:p>
            <a:pPr fontAlgn="t"/>
            <a:r>
              <a:rPr lang="es-ES_tradnl" sz="1600" dirty="0" err="1">
                <a:solidFill>
                  <a:schemeClr val="tx1"/>
                </a:solidFill>
              </a:rPr>
              <a:t>Lorem</a:t>
            </a:r>
            <a:r>
              <a:rPr lang="es-ES_tradnl" sz="1600" dirty="0">
                <a:solidFill>
                  <a:schemeClr val="tx1"/>
                </a:solidFill>
              </a:rPr>
              <a:t> </a:t>
            </a:r>
            <a:r>
              <a:rPr lang="es-ES_tradnl" sz="1600" dirty="0" err="1">
                <a:solidFill>
                  <a:schemeClr val="tx1"/>
                </a:solidFill>
              </a:rPr>
              <a:t>ipsum</a:t>
            </a:r>
            <a:r>
              <a:rPr lang="es-ES_tradnl" sz="1600" dirty="0">
                <a:solidFill>
                  <a:schemeClr val="tx1"/>
                </a:solidFill>
              </a:rPr>
              <a:t> dolor </a:t>
            </a:r>
            <a:r>
              <a:rPr lang="es-ES_tradnl" sz="1600" dirty="0" err="1">
                <a:solidFill>
                  <a:schemeClr val="tx1"/>
                </a:solidFill>
              </a:rPr>
              <a:t>sit</a:t>
            </a:r>
            <a:r>
              <a:rPr lang="es-ES_tradnl" sz="1600" dirty="0">
                <a:solidFill>
                  <a:schemeClr val="tx1"/>
                </a:solidFill>
              </a:rPr>
              <a:t> </a:t>
            </a:r>
            <a:r>
              <a:rPr lang="es-ES_tradnl" sz="1600" dirty="0" err="1">
                <a:solidFill>
                  <a:schemeClr val="tx1"/>
                </a:solidFill>
              </a:rPr>
              <a:t>amet</a:t>
            </a:r>
            <a:r>
              <a:rPr lang="es-ES_tradnl" sz="1600" dirty="0">
                <a:solidFill>
                  <a:schemeClr val="tx1"/>
                </a:solidFill>
              </a:rPr>
              <a:t>, </a:t>
            </a:r>
            <a:r>
              <a:rPr lang="es-ES_tradnl" sz="1600" dirty="0" err="1">
                <a:solidFill>
                  <a:schemeClr val="tx1"/>
                </a:solidFill>
              </a:rPr>
              <a:t>consectetuer</a:t>
            </a:r>
            <a:r>
              <a:rPr lang="es-ES_tradnl" sz="1600" dirty="0">
                <a:solidFill>
                  <a:schemeClr val="tx1"/>
                </a:solidFill>
              </a:rPr>
              <a:t> </a:t>
            </a:r>
            <a:r>
              <a:rPr lang="es-ES_tradnl" sz="1600" dirty="0" err="1">
                <a:solidFill>
                  <a:schemeClr val="tx1"/>
                </a:solidFill>
              </a:rPr>
              <a:t>adipiscing</a:t>
            </a:r>
            <a:r>
              <a:rPr lang="es-ES_tradnl" sz="1600" dirty="0">
                <a:solidFill>
                  <a:schemeClr val="tx1"/>
                </a:solidFill>
              </a:rPr>
              <a:t> </a:t>
            </a:r>
            <a:r>
              <a:rPr lang="es-ES_tradnl" sz="1600" dirty="0" err="1">
                <a:solidFill>
                  <a:schemeClr val="tx1"/>
                </a:solidFill>
              </a:rPr>
              <a:t>elit</a:t>
            </a:r>
            <a:r>
              <a:rPr lang="es-ES_tradnl" sz="1600" dirty="0">
                <a:solidFill>
                  <a:schemeClr val="tx1"/>
                </a:solidFill>
              </a:rPr>
              <a:t>.</a:t>
            </a:r>
            <a:endParaRPr lang="es-ES_tradnl" sz="1600" dirty="0">
              <a:solidFill>
                <a:schemeClr val="tx1"/>
              </a:solidFill>
              <a:latin typeface="Poppins Medium" charset="0"/>
              <a:ea typeface="Poppins Medium" charset="0"/>
              <a:cs typeface="Poppins Medium" charset="0"/>
            </a:endParaRPr>
          </a:p>
        </p:txBody>
      </p:sp>
      <p:sp>
        <p:nvSpPr>
          <p:cNvPr id="17" name="Rectángulo 16"/>
          <p:cNvSpPr/>
          <p:nvPr/>
        </p:nvSpPr>
        <p:spPr>
          <a:xfrm>
            <a:off x="2364183" y="3508928"/>
            <a:ext cx="2772228" cy="1248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fontAlgn="t">
              <a:lnSpc>
                <a:spcPct val="150000"/>
              </a:lnSpc>
            </a:pPr>
            <a:r>
              <a:rPr lang="es-ES_tradnl" sz="2000" dirty="0" err="1">
                <a:solidFill>
                  <a:srgbClr val="FED183"/>
                </a:solidFill>
                <a:latin typeface="Poppins Medium" charset="0"/>
                <a:ea typeface="Poppins Medium" charset="0"/>
                <a:cs typeface="Poppins Medium" charset="0"/>
              </a:rPr>
              <a:t>Lorem</a:t>
            </a:r>
            <a:r>
              <a:rPr lang="es-ES_tradnl" sz="2000" dirty="0">
                <a:solidFill>
                  <a:srgbClr val="FED183"/>
                </a:solidFill>
                <a:latin typeface="Poppins Medium" charset="0"/>
                <a:ea typeface="Poppins Medium" charset="0"/>
                <a:cs typeface="Poppins Medium" charset="0"/>
              </a:rPr>
              <a:t> </a:t>
            </a:r>
            <a:r>
              <a:rPr lang="es-ES_tradnl" sz="2000" dirty="0" err="1">
                <a:solidFill>
                  <a:srgbClr val="FED183"/>
                </a:solidFill>
                <a:latin typeface="Poppins Medium" charset="0"/>
                <a:ea typeface="Poppins Medium" charset="0"/>
                <a:cs typeface="Poppins Medium" charset="0"/>
              </a:rPr>
              <a:t>Ipsum</a:t>
            </a:r>
            <a:endParaRPr lang="es-ES_tradnl" sz="2000" dirty="0">
              <a:solidFill>
                <a:srgbClr val="FED183"/>
              </a:solidFill>
              <a:latin typeface="Poppins Medium" charset="0"/>
              <a:ea typeface="Poppins Medium" charset="0"/>
              <a:cs typeface="Poppins Medium" charset="0"/>
            </a:endParaRPr>
          </a:p>
          <a:p>
            <a:pPr algn="r" fontAlgn="t"/>
            <a:r>
              <a:rPr lang="es-ES_tradnl" sz="1600" dirty="0" err="1">
                <a:solidFill>
                  <a:schemeClr val="tx1"/>
                </a:solidFill>
              </a:rPr>
              <a:t>Lorem</a:t>
            </a:r>
            <a:r>
              <a:rPr lang="es-ES_tradnl" sz="1600" dirty="0">
                <a:solidFill>
                  <a:schemeClr val="tx1"/>
                </a:solidFill>
              </a:rPr>
              <a:t> </a:t>
            </a:r>
            <a:r>
              <a:rPr lang="es-ES_tradnl" sz="1600" dirty="0" err="1">
                <a:solidFill>
                  <a:schemeClr val="tx1"/>
                </a:solidFill>
              </a:rPr>
              <a:t>ipsum</a:t>
            </a:r>
            <a:r>
              <a:rPr lang="es-ES_tradnl" sz="1600" dirty="0">
                <a:solidFill>
                  <a:schemeClr val="tx1"/>
                </a:solidFill>
              </a:rPr>
              <a:t> dolor </a:t>
            </a:r>
            <a:r>
              <a:rPr lang="es-ES_tradnl" sz="1600" dirty="0" err="1">
                <a:solidFill>
                  <a:schemeClr val="tx1"/>
                </a:solidFill>
              </a:rPr>
              <a:t>sit</a:t>
            </a:r>
            <a:r>
              <a:rPr lang="es-ES_tradnl" sz="1600" dirty="0">
                <a:solidFill>
                  <a:schemeClr val="tx1"/>
                </a:solidFill>
              </a:rPr>
              <a:t> </a:t>
            </a:r>
            <a:r>
              <a:rPr lang="es-ES_tradnl" sz="1600" dirty="0" err="1">
                <a:solidFill>
                  <a:schemeClr val="tx1"/>
                </a:solidFill>
              </a:rPr>
              <a:t>amet</a:t>
            </a:r>
            <a:r>
              <a:rPr lang="es-ES_tradnl" sz="1600" dirty="0">
                <a:solidFill>
                  <a:schemeClr val="tx1"/>
                </a:solidFill>
              </a:rPr>
              <a:t>, </a:t>
            </a:r>
            <a:r>
              <a:rPr lang="es-ES_tradnl" sz="1600" dirty="0" err="1">
                <a:solidFill>
                  <a:schemeClr val="tx1"/>
                </a:solidFill>
              </a:rPr>
              <a:t>consectetuer</a:t>
            </a:r>
            <a:r>
              <a:rPr lang="es-ES_tradnl" sz="1600" dirty="0">
                <a:solidFill>
                  <a:schemeClr val="tx1"/>
                </a:solidFill>
              </a:rPr>
              <a:t> </a:t>
            </a:r>
            <a:r>
              <a:rPr lang="es-ES_tradnl" sz="1600" dirty="0" err="1">
                <a:solidFill>
                  <a:schemeClr val="tx1"/>
                </a:solidFill>
              </a:rPr>
              <a:t>adipiscing</a:t>
            </a:r>
            <a:r>
              <a:rPr lang="es-ES_tradnl" sz="1600" dirty="0">
                <a:solidFill>
                  <a:schemeClr val="tx1"/>
                </a:solidFill>
              </a:rPr>
              <a:t> </a:t>
            </a:r>
            <a:r>
              <a:rPr lang="es-ES_tradnl" sz="1600" dirty="0" err="1">
                <a:solidFill>
                  <a:schemeClr val="tx1"/>
                </a:solidFill>
              </a:rPr>
              <a:t>elit</a:t>
            </a:r>
            <a:r>
              <a:rPr lang="es-ES_tradnl" sz="1600" dirty="0">
                <a:solidFill>
                  <a:schemeClr val="tx1"/>
                </a:solidFill>
              </a:rPr>
              <a:t>.</a:t>
            </a:r>
            <a:endParaRPr lang="es-ES_tradnl" sz="1600" dirty="0">
              <a:solidFill>
                <a:schemeClr val="tx1"/>
              </a:solidFill>
              <a:latin typeface="Poppins Medium" charset="0"/>
              <a:ea typeface="Poppins Medium" charset="0"/>
              <a:cs typeface="Poppins Medium" charset="0"/>
            </a:endParaRPr>
          </a:p>
        </p:txBody>
      </p:sp>
      <p:sp>
        <p:nvSpPr>
          <p:cNvPr id="18" name="Rectángulo 17"/>
          <p:cNvSpPr/>
          <p:nvPr/>
        </p:nvSpPr>
        <p:spPr>
          <a:xfrm>
            <a:off x="8416639" y="5071785"/>
            <a:ext cx="2772228" cy="1248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t">
              <a:lnSpc>
                <a:spcPct val="150000"/>
              </a:lnSpc>
            </a:pPr>
            <a:r>
              <a:rPr lang="es-ES_tradnl" sz="2000" dirty="0" err="1">
                <a:solidFill>
                  <a:srgbClr val="2190CF"/>
                </a:solidFill>
                <a:latin typeface="Poppins Medium" charset="0"/>
                <a:ea typeface="Poppins Medium" charset="0"/>
                <a:cs typeface="Poppins Medium" charset="0"/>
              </a:rPr>
              <a:t>Lorem</a:t>
            </a:r>
            <a:r>
              <a:rPr lang="es-ES_tradnl" sz="2000" dirty="0">
                <a:solidFill>
                  <a:srgbClr val="2190CF"/>
                </a:solidFill>
                <a:latin typeface="Poppins Medium" charset="0"/>
                <a:ea typeface="Poppins Medium" charset="0"/>
                <a:cs typeface="Poppins Medium" charset="0"/>
              </a:rPr>
              <a:t> </a:t>
            </a:r>
            <a:r>
              <a:rPr lang="es-ES_tradnl" sz="2000" dirty="0" err="1">
                <a:solidFill>
                  <a:srgbClr val="2190CF"/>
                </a:solidFill>
                <a:latin typeface="Poppins Medium" charset="0"/>
                <a:ea typeface="Poppins Medium" charset="0"/>
                <a:cs typeface="Poppins Medium" charset="0"/>
              </a:rPr>
              <a:t>Ipsum</a:t>
            </a:r>
            <a:endParaRPr lang="es-ES_tradnl" sz="2000" dirty="0">
              <a:solidFill>
                <a:srgbClr val="2190CF"/>
              </a:solidFill>
              <a:latin typeface="Poppins Medium" charset="0"/>
              <a:ea typeface="Poppins Medium" charset="0"/>
              <a:cs typeface="Poppins Medium" charset="0"/>
            </a:endParaRPr>
          </a:p>
          <a:p>
            <a:pPr fontAlgn="t"/>
            <a:r>
              <a:rPr lang="es-ES_tradnl" sz="1600" dirty="0" err="1">
                <a:solidFill>
                  <a:schemeClr val="tx1"/>
                </a:solidFill>
              </a:rPr>
              <a:t>Lorem</a:t>
            </a:r>
            <a:r>
              <a:rPr lang="es-ES_tradnl" sz="1600" dirty="0">
                <a:solidFill>
                  <a:schemeClr val="tx1"/>
                </a:solidFill>
              </a:rPr>
              <a:t> </a:t>
            </a:r>
            <a:r>
              <a:rPr lang="es-ES_tradnl" sz="1600" dirty="0" err="1">
                <a:solidFill>
                  <a:schemeClr val="tx1"/>
                </a:solidFill>
              </a:rPr>
              <a:t>ipsum</a:t>
            </a:r>
            <a:r>
              <a:rPr lang="es-ES_tradnl" sz="1600" dirty="0">
                <a:solidFill>
                  <a:schemeClr val="tx1"/>
                </a:solidFill>
              </a:rPr>
              <a:t> dolor </a:t>
            </a:r>
            <a:r>
              <a:rPr lang="es-ES_tradnl" sz="1600" dirty="0" err="1">
                <a:solidFill>
                  <a:schemeClr val="tx1"/>
                </a:solidFill>
              </a:rPr>
              <a:t>sit</a:t>
            </a:r>
            <a:r>
              <a:rPr lang="es-ES_tradnl" sz="1600" dirty="0">
                <a:solidFill>
                  <a:schemeClr val="tx1"/>
                </a:solidFill>
              </a:rPr>
              <a:t> </a:t>
            </a:r>
            <a:r>
              <a:rPr lang="es-ES_tradnl" sz="1600" dirty="0" err="1">
                <a:solidFill>
                  <a:schemeClr val="tx1"/>
                </a:solidFill>
              </a:rPr>
              <a:t>amet</a:t>
            </a:r>
            <a:r>
              <a:rPr lang="es-ES_tradnl" sz="1600" dirty="0">
                <a:solidFill>
                  <a:schemeClr val="tx1"/>
                </a:solidFill>
              </a:rPr>
              <a:t>, </a:t>
            </a:r>
            <a:r>
              <a:rPr lang="es-ES_tradnl" sz="1600" dirty="0" err="1">
                <a:solidFill>
                  <a:schemeClr val="tx1"/>
                </a:solidFill>
              </a:rPr>
              <a:t>consectetuer</a:t>
            </a:r>
            <a:r>
              <a:rPr lang="es-ES_tradnl" sz="1600" dirty="0">
                <a:solidFill>
                  <a:schemeClr val="tx1"/>
                </a:solidFill>
              </a:rPr>
              <a:t> </a:t>
            </a:r>
            <a:r>
              <a:rPr lang="es-ES_tradnl" sz="1600" dirty="0" err="1">
                <a:solidFill>
                  <a:schemeClr val="tx1"/>
                </a:solidFill>
              </a:rPr>
              <a:t>adipiscing</a:t>
            </a:r>
            <a:r>
              <a:rPr lang="es-ES_tradnl" sz="1600" dirty="0">
                <a:solidFill>
                  <a:schemeClr val="tx1"/>
                </a:solidFill>
              </a:rPr>
              <a:t> </a:t>
            </a:r>
            <a:r>
              <a:rPr lang="es-ES_tradnl" sz="1600" dirty="0" err="1">
                <a:solidFill>
                  <a:schemeClr val="tx1"/>
                </a:solidFill>
              </a:rPr>
              <a:t>elit</a:t>
            </a:r>
            <a:r>
              <a:rPr lang="es-ES_tradnl" sz="1600" dirty="0">
                <a:solidFill>
                  <a:schemeClr val="tx1"/>
                </a:solidFill>
              </a:rPr>
              <a:t>.</a:t>
            </a:r>
            <a:endParaRPr lang="es-ES_tradnl" sz="1600" dirty="0">
              <a:solidFill>
                <a:schemeClr val="tx1"/>
              </a:solidFill>
              <a:latin typeface="Poppins Medium" charset="0"/>
              <a:ea typeface="Poppins Medium" charset="0"/>
              <a:cs typeface="Poppins Medium" charset="0"/>
            </a:endParaRPr>
          </a:p>
        </p:txBody>
      </p:sp>
      <p:pic>
        <p:nvPicPr>
          <p:cNvPr id="23" name="Imagen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255172" y="0"/>
            <a:ext cx="1002128" cy="6858000"/>
          </a:xfrm>
          <a:prstGeom prst="rect">
            <a:avLst/>
          </a:prstGeom>
        </p:spPr>
      </p:pic>
    </p:spTree>
    <p:extLst>
      <p:ext uri="{BB962C8B-B14F-4D97-AF65-F5344CB8AC3E}">
        <p14:creationId xmlns:p14="http://schemas.microsoft.com/office/powerpoint/2010/main" val="17715993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71370" y="5804451"/>
            <a:ext cx="814744" cy="563690"/>
          </a:xfrm>
          <a:prstGeom prst="rect">
            <a:avLst/>
          </a:prstGeom>
        </p:spPr>
      </p:pic>
      <p:sp>
        <p:nvSpPr>
          <p:cNvPr id="5" name="CuadroTexto 4"/>
          <p:cNvSpPr txBox="1"/>
          <p:nvPr/>
        </p:nvSpPr>
        <p:spPr>
          <a:xfrm>
            <a:off x="2101766" y="874059"/>
            <a:ext cx="3791423" cy="707886"/>
          </a:xfrm>
          <a:prstGeom prst="rect">
            <a:avLst/>
          </a:prstGeom>
          <a:noFill/>
        </p:spPr>
        <p:txBody>
          <a:bodyPr wrap="none" rtlCol="0">
            <a:spAutoFit/>
          </a:bodyPr>
          <a:lstStyle/>
          <a:p>
            <a:r>
              <a:rPr lang="es-ES_tradnl" sz="4000" dirty="0">
                <a:solidFill>
                  <a:srgbClr val="F8B03A"/>
                </a:solidFill>
                <a:latin typeface="Poppins" charset="0"/>
                <a:ea typeface="Poppins" charset="0"/>
                <a:cs typeface="Poppins" charset="0"/>
              </a:rPr>
              <a:t>LOREM IPSUM</a:t>
            </a:r>
          </a:p>
        </p:txBody>
      </p:sp>
      <p:sp>
        <p:nvSpPr>
          <p:cNvPr id="6" name="CuadroTexto 5"/>
          <p:cNvSpPr txBox="1"/>
          <p:nvPr/>
        </p:nvSpPr>
        <p:spPr>
          <a:xfrm>
            <a:off x="2101766" y="1581945"/>
            <a:ext cx="4495141" cy="523220"/>
          </a:xfrm>
          <a:prstGeom prst="rect">
            <a:avLst/>
          </a:prstGeom>
          <a:noFill/>
        </p:spPr>
        <p:txBody>
          <a:bodyPr wrap="none" rtlCol="0">
            <a:spAutoFit/>
          </a:bodyPr>
          <a:lstStyle/>
          <a:p>
            <a:r>
              <a:rPr lang="es-ES_tradnl" sz="2800" dirty="0" err="1">
                <a:solidFill>
                  <a:srgbClr val="17ABE3"/>
                </a:solidFill>
                <a:latin typeface="Poppins" charset="0"/>
                <a:ea typeface="Poppins" charset="0"/>
                <a:cs typeface="Poppins" charset="0"/>
              </a:rPr>
              <a:t>Lorem</a:t>
            </a:r>
            <a:r>
              <a:rPr lang="es-ES_tradnl" sz="2800" dirty="0">
                <a:solidFill>
                  <a:srgbClr val="17ABE3"/>
                </a:solidFill>
                <a:latin typeface="Poppins" charset="0"/>
                <a:ea typeface="Poppins" charset="0"/>
                <a:cs typeface="Poppins" charset="0"/>
              </a:rPr>
              <a:t> </a:t>
            </a:r>
            <a:r>
              <a:rPr lang="es-ES_tradnl" sz="2800" dirty="0" err="1">
                <a:solidFill>
                  <a:srgbClr val="17ABE3"/>
                </a:solidFill>
                <a:latin typeface="Poppins" charset="0"/>
                <a:ea typeface="Poppins" charset="0"/>
                <a:cs typeface="Poppins" charset="0"/>
              </a:rPr>
              <a:t>ipsum</a:t>
            </a:r>
            <a:r>
              <a:rPr lang="es-ES_tradnl" sz="2800" dirty="0">
                <a:solidFill>
                  <a:srgbClr val="17ABE3"/>
                </a:solidFill>
                <a:latin typeface="Poppins" charset="0"/>
                <a:ea typeface="Poppins" charset="0"/>
                <a:cs typeface="Poppins" charset="0"/>
              </a:rPr>
              <a:t> subtitulo</a:t>
            </a:r>
          </a:p>
        </p:txBody>
      </p:sp>
      <p:sp>
        <p:nvSpPr>
          <p:cNvPr id="7" name="CuadroTexto 6"/>
          <p:cNvSpPr txBox="1"/>
          <p:nvPr/>
        </p:nvSpPr>
        <p:spPr>
          <a:xfrm>
            <a:off x="2117809" y="2569886"/>
            <a:ext cx="4479098" cy="3416320"/>
          </a:xfrm>
          <a:prstGeom prst="rect">
            <a:avLst/>
          </a:prstGeom>
          <a:noFill/>
        </p:spPr>
        <p:txBody>
          <a:bodyPr wrap="square" rtlCol="0">
            <a:spAutoFit/>
          </a:bodyPr>
          <a:lstStyle/>
          <a:p>
            <a:pPr algn="just"/>
            <a:r>
              <a:rPr lang="en-GB" dirty="0">
                <a:solidFill>
                  <a:srgbClr val="002060"/>
                </a:solidFill>
              </a:rPr>
              <a:t>Lorem ipsum </a:t>
            </a:r>
            <a:r>
              <a:rPr lang="en-GB" dirty="0" err="1">
                <a:solidFill>
                  <a:srgbClr val="002060"/>
                </a:solidFill>
              </a:rPr>
              <a:t>dolor</a:t>
            </a:r>
            <a:r>
              <a:rPr lang="en-GB" dirty="0">
                <a:solidFill>
                  <a:srgbClr val="002060"/>
                </a:solidFill>
              </a:rPr>
              <a:t> sit </a:t>
            </a:r>
            <a:r>
              <a:rPr lang="en-GB" dirty="0" err="1">
                <a:solidFill>
                  <a:srgbClr val="002060"/>
                </a:solidFill>
              </a:rPr>
              <a:t>amet</a:t>
            </a:r>
            <a:r>
              <a:rPr lang="en-GB" dirty="0">
                <a:solidFill>
                  <a:srgbClr val="002060"/>
                </a:solidFill>
              </a:rPr>
              <a:t>. Ligula </a:t>
            </a:r>
            <a:r>
              <a:rPr lang="en-GB" dirty="0" err="1">
                <a:solidFill>
                  <a:srgbClr val="002060"/>
                </a:solidFill>
              </a:rPr>
              <a:t>suspendisse</a:t>
            </a:r>
            <a:r>
              <a:rPr lang="en-GB" dirty="0">
                <a:solidFill>
                  <a:srgbClr val="002060"/>
                </a:solidFill>
              </a:rPr>
              <a:t> </a:t>
            </a:r>
            <a:r>
              <a:rPr lang="en-GB" dirty="0" err="1">
                <a:solidFill>
                  <a:srgbClr val="002060"/>
                </a:solidFill>
              </a:rPr>
              <a:t>nulla</a:t>
            </a:r>
            <a:r>
              <a:rPr lang="en-GB" dirty="0">
                <a:solidFill>
                  <a:srgbClr val="002060"/>
                </a:solidFill>
              </a:rPr>
              <a:t> </a:t>
            </a:r>
            <a:r>
              <a:rPr lang="en-GB" dirty="0" err="1">
                <a:solidFill>
                  <a:srgbClr val="002060"/>
                </a:solidFill>
              </a:rPr>
              <a:t>pretium</a:t>
            </a:r>
            <a:r>
              <a:rPr lang="en-GB" dirty="0">
                <a:solidFill>
                  <a:srgbClr val="002060"/>
                </a:solidFill>
              </a:rPr>
              <a:t>, </a:t>
            </a:r>
            <a:r>
              <a:rPr lang="en-GB" dirty="0" err="1">
                <a:solidFill>
                  <a:srgbClr val="002060"/>
                </a:solidFill>
              </a:rPr>
              <a:t>rhoncus</a:t>
            </a:r>
            <a:r>
              <a:rPr lang="en-GB" dirty="0">
                <a:solidFill>
                  <a:srgbClr val="002060"/>
                </a:solidFill>
              </a:rPr>
              <a:t> </a:t>
            </a:r>
            <a:r>
              <a:rPr lang="en-GB" dirty="0" err="1">
                <a:solidFill>
                  <a:srgbClr val="002060"/>
                </a:solidFill>
              </a:rPr>
              <a:t>tempor</a:t>
            </a:r>
            <a:r>
              <a:rPr lang="en-GB" dirty="0">
                <a:solidFill>
                  <a:srgbClr val="002060"/>
                </a:solidFill>
              </a:rPr>
              <a:t> </a:t>
            </a:r>
            <a:r>
              <a:rPr lang="en-GB" dirty="0" err="1">
                <a:solidFill>
                  <a:srgbClr val="002060"/>
                </a:solidFill>
              </a:rPr>
              <a:t>fermentum</a:t>
            </a:r>
            <a:r>
              <a:rPr lang="en-GB" dirty="0">
                <a:solidFill>
                  <a:srgbClr val="002060"/>
                </a:solidFill>
              </a:rPr>
              <a:t>, </a:t>
            </a:r>
            <a:r>
              <a:rPr lang="en-GB" dirty="0" err="1">
                <a:solidFill>
                  <a:srgbClr val="002060"/>
                </a:solidFill>
              </a:rPr>
              <a:t>enim</a:t>
            </a:r>
            <a:r>
              <a:rPr lang="en-GB" dirty="0">
                <a:solidFill>
                  <a:srgbClr val="002060"/>
                </a:solidFill>
              </a:rPr>
              <a:t> integer ad </a:t>
            </a:r>
            <a:r>
              <a:rPr lang="en-GB" dirty="0" err="1">
                <a:solidFill>
                  <a:srgbClr val="002060"/>
                </a:solidFill>
              </a:rPr>
              <a:t>vestibulum</a:t>
            </a:r>
            <a:r>
              <a:rPr lang="en-GB" dirty="0">
                <a:solidFill>
                  <a:srgbClr val="002060"/>
                </a:solidFill>
              </a:rPr>
              <a:t> </a:t>
            </a:r>
            <a:r>
              <a:rPr lang="en-GB" dirty="0" err="1">
                <a:solidFill>
                  <a:srgbClr val="002060"/>
                </a:solidFill>
              </a:rPr>
              <a:t>volutpat</a:t>
            </a:r>
            <a:r>
              <a:rPr lang="en-GB" dirty="0">
                <a:solidFill>
                  <a:srgbClr val="002060"/>
                </a:solidFill>
              </a:rPr>
              <a:t>. </a:t>
            </a:r>
            <a:r>
              <a:rPr lang="en-GB" dirty="0" err="1">
                <a:solidFill>
                  <a:srgbClr val="002060"/>
                </a:solidFill>
              </a:rPr>
              <a:t>Nisl</a:t>
            </a:r>
            <a:r>
              <a:rPr lang="en-GB" dirty="0">
                <a:solidFill>
                  <a:srgbClr val="002060"/>
                </a:solidFill>
              </a:rPr>
              <a:t> </a:t>
            </a:r>
            <a:r>
              <a:rPr lang="en-GB" dirty="0" err="1">
                <a:solidFill>
                  <a:srgbClr val="002060"/>
                </a:solidFill>
              </a:rPr>
              <a:t>rhoncus</a:t>
            </a:r>
            <a:r>
              <a:rPr lang="en-GB" dirty="0">
                <a:solidFill>
                  <a:srgbClr val="002060"/>
                </a:solidFill>
              </a:rPr>
              <a:t> </a:t>
            </a:r>
            <a:r>
              <a:rPr lang="en-GB" dirty="0" err="1">
                <a:solidFill>
                  <a:srgbClr val="002060"/>
                </a:solidFill>
              </a:rPr>
              <a:t>turpis</a:t>
            </a:r>
            <a:r>
              <a:rPr lang="en-GB" dirty="0">
                <a:solidFill>
                  <a:srgbClr val="002060"/>
                </a:solidFill>
              </a:rPr>
              <a:t> </a:t>
            </a:r>
            <a:r>
              <a:rPr lang="en-GB" dirty="0" err="1">
                <a:solidFill>
                  <a:srgbClr val="002060"/>
                </a:solidFill>
              </a:rPr>
              <a:t>est</a:t>
            </a:r>
            <a:r>
              <a:rPr lang="en-GB" dirty="0">
                <a:solidFill>
                  <a:srgbClr val="002060"/>
                </a:solidFill>
              </a:rPr>
              <a:t>, </a:t>
            </a:r>
            <a:r>
              <a:rPr lang="en-GB" dirty="0" err="1">
                <a:solidFill>
                  <a:srgbClr val="002060"/>
                </a:solidFill>
              </a:rPr>
              <a:t>vel</a:t>
            </a:r>
            <a:r>
              <a:rPr lang="en-GB" dirty="0">
                <a:solidFill>
                  <a:srgbClr val="002060"/>
                </a:solidFill>
              </a:rPr>
              <a:t> </a:t>
            </a:r>
            <a:r>
              <a:rPr lang="en-GB" dirty="0" err="1">
                <a:solidFill>
                  <a:srgbClr val="002060"/>
                </a:solidFill>
              </a:rPr>
              <a:t>elit</a:t>
            </a:r>
            <a:r>
              <a:rPr lang="en-GB" dirty="0">
                <a:solidFill>
                  <a:srgbClr val="002060"/>
                </a:solidFill>
              </a:rPr>
              <a:t>, </a:t>
            </a:r>
            <a:r>
              <a:rPr lang="en-GB" dirty="0" err="1">
                <a:solidFill>
                  <a:srgbClr val="002060"/>
                </a:solidFill>
              </a:rPr>
              <a:t>congue</a:t>
            </a:r>
            <a:r>
              <a:rPr lang="en-GB" dirty="0">
                <a:solidFill>
                  <a:srgbClr val="002060"/>
                </a:solidFill>
              </a:rPr>
              <a:t> </a:t>
            </a:r>
            <a:r>
              <a:rPr lang="en-GB" dirty="0" err="1">
                <a:solidFill>
                  <a:srgbClr val="002060"/>
                </a:solidFill>
              </a:rPr>
              <a:t>wisi</a:t>
            </a:r>
            <a:r>
              <a:rPr lang="en-GB" dirty="0">
                <a:solidFill>
                  <a:srgbClr val="002060"/>
                </a:solidFill>
              </a:rPr>
              <a:t> </a:t>
            </a:r>
            <a:r>
              <a:rPr lang="en-GB" dirty="0" err="1">
                <a:solidFill>
                  <a:srgbClr val="002060"/>
                </a:solidFill>
              </a:rPr>
              <a:t>enim</a:t>
            </a:r>
            <a:r>
              <a:rPr lang="en-GB" dirty="0">
                <a:solidFill>
                  <a:srgbClr val="002060"/>
                </a:solidFill>
              </a:rPr>
              <a:t> </a:t>
            </a:r>
            <a:r>
              <a:rPr lang="en-GB" dirty="0" err="1">
                <a:solidFill>
                  <a:srgbClr val="002060"/>
                </a:solidFill>
              </a:rPr>
              <a:t>nunc</a:t>
            </a:r>
            <a:r>
              <a:rPr lang="en-GB" dirty="0">
                <a:solidFill>
                  <a:srgbClr val="002060"/>
                </a:solidFill>
              </a:rPr>
              <a:t> </a:t>
            </a:r>
            <a:r>
              <a:rPr lang="en-GB" dirty="0" err="1">
                <a:solidFill>
                  <a:srgbClr val="002060"/>
                </a:solidFill>
              </a:rPr>
              <a:t>ultricies</a:t>
            </a:r>
            <a:r>
              <a:rPr lang="en-GB" dirty="0">
                <a:solidFill>
                  <a:srgbClr val="002060"/>
                </a:solidFill>
              </a:rPr>
              <a:t> sit, magna </a:t>
            </a:r>
            <a:r>
              <a:rPr lang="en-GB" dirty="0" err="1">
                <a:solidFill>
                  <a:srgbClr val="002060"/>
                </a:solidFill>
              </a:rPr>
              <a:t>tincidunt</a:t>
            </a:r>
            <a:r>
              <a:rPr lang="en-GB" dirty="0">
                <a:solidFill>
                  <a:srgbClr val="002060"/>
                </a:solidFill>
              </a:rPr>
              <a:t>. </a:t>
            </a:r>
            <a:r>
              <a:rPr lang="es-ES_tradnl" dirty="0" err="1">
                <a:solidFill>
                  <a:srgbClr val="002060"/>
                </a:solidFill>
              </a:rPr>
              <a:t>Maecenas</a:t>
            </a:r>
            <a:r>
              <a:rPr lang="es-ES_tradnl" dirty="0">
                <a:solidFill>
                  <a:srgbClr val="002060"/>
                </a:solidFill>
              </a:rPr>
              <a:t> </a:t>
            </a:r>
            <a:r>
              <a:rPr lang="es-ES_tradnl" dirty="0" err="1">
                <a:solidFill>
                  <a:srgbClr val="002060"/>
                </a:solidFill>
              </a:rPr>
              <a:t>aliquam</a:t>
            </a:r>
            <a:r>
              <a:rPr lang="es-ES_tradnl" dirty="0">
                <a:solidFill>
                  <a:srgbClr val="002060"/>
                </a:solidFill>
              </a:rPr>
              <a:t> </a:t>
            </a:r>
            <a:r>
              <a:rPr lang="es-ES_tradnl" dirty="0" err="1">
                <a:solidFill>
                  <a:srgbClr val="002060"/>
                </a:solidFill>
              </a:rPr>
              <a:t>maecenas</a:t>
            </a:r>
            <a:r>
              <a:rPr lang="es-ES_tradnl" dirty="0">
                <a:solidFill>
                  <a:srgbClr val="002060"/>
                </a:solidFill>
              </a:rPr>
              <a:t> </a:t>
            </a:r>
            <a:r>
              <a:rPr lang="es-ES_tradnl" dirty="0" err="1">
                <a:solidFill>
                  <a:srgbClr val="002060"/>
                </a:solidFill>
              </a:rPr>
              <a:t>ligula</a:t>
            </a:r>
            <a:r>
              <a:rPr lang="es-ES_tradnl" dirty="0">
                <a:solidFill>
                  <a:srgbClr val="002060"/>
                </a:solidFill>
              </a:rPr>
              <a:t> </a:t>
            </a:r>
            <a:r>
              <a:rPr lang="es-ES_tradnl" dirty="0" err="1">
                <a:solidFill>
                  <a:srgbClr val="002060"/>
                </a:solidFill>
              </a:rPr>
              <a:t>nostra</a:t>
            </a:r>
            <a:r>
              <a:rPr lang="es-ES_tradnl" dirty="0">
                <a:solidFill>
                  <a:srgbClr val="002060"/>
                </a:solidFill>
              </a:rPr>
              <a:t>, </a:t>
            </a:r>
            <a:r>
              <a:rPr lang="es-ES_tradnl" dirty="0" err="1">
                <a:solidFill>
                  <a:srgbClr val="002060"/>
                </a:solidFill>
              </a:rPr>
              <a:t>accumsan</a:t>
            </a:r>
            <a:r>
              <a:rPr lang="es-ES_tradnl" dirty="0">
                <a:solidFill>
                  <a:srgbClr val="002060"/>
                </a:solidFill>
              </a:rPr>
              <a:t> </a:t>
            </a:r>
            <a:r>
              <a:rPr lang="es-ES_tradnl" dirty="0" err="1">
                <a:solidFill>
                  <a:srgbClr val="002060"/>
                </a:solidFill>
              </a:rPr>
              <a:t>taciti</a:t>
            </a:r>
            <a:r>
              <a:rPr lang="es-ES_tradnl" dirty="0">
                <a:solidFill>
                  <a:srgbClr val="002060"/>
                </a:solidFill>
              </a:rPr>
              <a:t>. </a:t>
            </a:r>
            <a:r>
              <a:rPr lang="en-GB" dirty="0">
                <a:solidFill>
                  <a:srgbClr val="002060"/>
                </a:solidFill>
              </a:rPr>
              <a:t>Lorem ipsum </a:t>
            </a:r>
            <a:r>
              <a:rPr lang="en-GB" dirty="0" err="1">
                <a:solidFill>
                  <a:srgbClr val="002060"/>
                </a:solidFill>
              </a:rPr>
              <a:t>dolor</a:t>
            </a:r>
            <a:r>
              <a:rPr lang="en-GB" dirty="0">
                <a:solidFill>
                  <a:srgbClr val="002060"/>
                </a:solidFill>
              </a:rPr>
              <a:t> sit </a:t>
            </a:r>
            <a:r>
              <a:rPr lang="en-GB" dirty="0" err="1">
                <a:solidFill>
                  <a:srgbClr val="002060"/>
                </a:solidFill>
              </a:rPr>
              <a:t>amet</a:t>
            </a:r>
            <a:r>
              <a:rPr lang="en-GB" dirty="0">
                <a:solidFill>
                  <a:srgbClr val="002060"/>
                </a:solidFill>
              </a:rPr>
              <a:t>. </a:t>
            </a:r>
            <a:r>
              <a:rPr lang="es-ES_tradnl" dirty="0" err="1">
                <a:solidFill>
                  <a:srgbClr val="002060"/>
                </a:solidFill>
              </a:rPr>
              <a:t>Maecenas</a:t>
            </a:r>
            <a:r>
              <a:rPr lang="es-ES_tradnl" dirty="0">
                <a:solidFill>
                  <a:srgbClr val="002060"/>
                </a:solidFill>
              </a:rPr>
              <a:t> </a:t>
            </a:r>
            <a:r>
              <a:rPr lang="es-ES_tradnl" dirty="0" err="1">
                <a:solidFill>
                  <a:srgbClr val="002060"/>
                </a:solidFill>
              </a:rPr>
              <a:t>aliquam</a:t>
            </a:r>
            <a:r>
              <a:rPr lang="es-ES_tradnl" dirty="0">
                <a:solidFill>
                  <a:srgbClr val="002060"/>
                </a:solidFill>
              </a:rPr>
              <a:t> </a:t>
            </a:r>
            <a:r>
              <a:rPr lang="es-ES_tradnl" dirty="0" err="1">
                <a:solidFill>
                  <a:srgbClr val="002060"/>
                </a:solidFill>
              </a:rPr>
              <a:t>maecenas</a:t>
            </a:r>
            <a:r>
              <a:rPr lang="es-ES_tradnl" dirty="0">
                <a:solidFill>
                  <a:srgbClr val="002060"/>
                </a:solidFill>
              </a:rPr>
              <a:t> </a:t>
            </a:r>
            <a:r>
              <a:rPr lang="es-ES_tradnl" dirty="0" err="1">
                <a:solidFill>
                  <a:srgbClr val="002060"/>
                </a:solidFill>
              </a:rPr>
              <a:t>ligula</a:t>
            </a:r>
            <a:r>
              <a:rPr lang="es-ES_tradnl" dirty="0">
                <a:solidFill>
                  <a:srgbClr val="002060"/>
                </a:solidFill>
              </a:rPr>
              <a:t> </a:t>
            </a:r>
            <a:r>
              <a:rPr lang="es-ES_tradnl" dirty="0" err="1">
                <a:solidFill>
                  <a:srgbClr val="002060"/>
                </a:solidFill>
              </a:rPr>
              <a:t>nostra</a:t>
            </a:r>
            <a:r>
              <a:rPr lang="es-ES_tradnl" dirty="0">
                <a:solidFill>
                  <a:srgbClr val="002060"/>
                </a:solidFill>
              </a:rPr>
              <a:t>, </a:t>
            </a:r>
            <a:r>
              <a:rPr lang="es-ES_tradnl" dirty="0" err="1">
                <a:solidFill>
                  <a:srgbClr val="002060"/>
                </a:solidFill>
              </a:rPr>
              <a:t>accumsan</a:t>
            </a:r>
            <a:r>
              <a:rPr lang="es-ES_tradnl" dirty="0">
                <a:solidFill>
                  <a:srgbClr val="002060"/>
                </a:solidFill>
              </a:rPr>
              <a:t> </a:t>
            </a:r>
            <a:r>
              <a:rPr lang="es-ES_tradnl" dirty="0" err="1">
                <a:solidFill>
                  <a:srgbClr val="002060"/>
                </a:solidFill>
              </a:rPr>
              <a:t>taciti</a:t>
            </a:r>
            <a:r>
              <a:rPr lang="es-ES_tradnl" dirty="0">
                <a:solidFill>
                  <a:srgbClr val="002060"/>
                </a:solidFill>
              </a:rPr>
              <a:t>. </a:t>
            </a:r>
            <a:r>
              <a:rPr lang="en-GB" dirty="0">
                <a:solidFill>
                  <a:srgbClr val="002060"/>
                </a:solidFill>
              </a:rPr>
              <a:t>Lorem ipsum </a:t>
            </a:r>
            <a:r>
              <a:rPr lang="en-GB" dirty="0" err="1">
                <a:solidFill>
                  <a:srgbClr val="002060"/>
                </a:solidFill>
              </a:rPr>
              <a:t>dolor</a:t>
            </a:r>
            <a:r>
              <a:rPr lang="en-GB" dirty="0">
                <a:solidFill>
                  <a:srgbClr val="002060"/>
                </a:solidFill>
              </a:rPr>
              <a:t> sit </a:t>
            </a:r>
            <a:r>
              <a:rPr lang="en-GB" dirty="0" err="1">
                <a:solidFill>
                  <a:srgbClr val="002060"/>
                </a:solidFill>
              </a:rPr>
              <a:t>amet</a:t>
            </a:r>
            <a:r>
              <a:rPr lang="en-GB" dirty="0">
                <a:solidFill>
                  <a:srgbClr val="002060"/>
                </a:solidFill>
              </a:rPr>
              <a:t>. </a:t>
            </a:r>
            <a:endParaRPr lang="es-ES_tradnl" dirty="0"/>
          </a:p>
          <a:p>
            <a:pPr algn="just"/>
            <a:endParaRPr lang="es-ES_tradnl" dirty="0"/>
          </a:p>
          <a:p>
            <a:endParaRPr lang="es-ES_tradnl" dirty="0"/>
          </a:p>
        </p:txBody>
      </p:sp>
      <p:pic>
        <p:nvPicPr>
          <p:cNvPr id="8" name="Imagen 7"/>
          <p:cNvPicPr>
            <a:picLocks noChangeAspect="1"/>
          </p:cNvPicPr>
          <p:nvPr/>
        </p:nvPicPr>
        <p:blipFill rotWithShape="1">
          <a:blip r:embed="rId3"/>
          <a:srcRect l="1537" t="9603" b="24924"/>
          <a:stretch/>
        </p:blipFill>
        <p:spPr>
          <a:xfrm>
            <a:off x="7266333" y="1090864"/>
            <a:ext cx="4050166" cy="1823636"/>
          </a:xfrm>
          <a:prstGeom prst="rect">
            <a:avLst/>
          </a:prstGeom>
        </p:spPr>
      </p:pic>
      <p:pic>
        <p:nvPicPr>
          <p:cNvPr id="9" name="Imagen 8"/>
          <p:cNvPicPr>
            <a:picLocks noChangeAspect="1"/>
          </p:cNvPicPr>
          <p:nvPr/>
        </p:nvPicPr>
        <p:blipFill rotWithShape="1">
          <a:blip r:embed="rId4"/>
          <a:srcRect t="27438" b="4946"/>
          <a:stretch/>
        </p:blipFill>
        <p:spPr>
          <a:xfrm>
            <a:off x="7248186" y="3461169"/>
            <a:ext cx="4068313" cy="1873014"/>
          </a:xfrm>
          <a:prstGeom prst="rect">
            <a:avLst/>
          </a:prstGeom>
        </p:spPr>
      </p:pic>
      <p:pic>
        <p:nvPicPr>
          <p:cNvPr id="10" name="Imagen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55172" y="0"/>
            <a:ext cx="1002128" cy="6858000"/>
          </a:xfrm>
          <a:prstGeom prst="rect">
            <a:avLst/>
          </a:prstGeom>
        </p:spPr>
      </p:pic>
    </p:spTree>
    <p:extLst>
      <p:ext uri="{BB962C8B-B14F-4D97-AF65-F5344CB8AC3E}">
        <p14:creationId xmlns:p14="http://schemas.microsoft.com/office/powerpoint/2010/main" val="1821599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71370" y="5804451"/>
            <a:ext cx="814744" cy="563690"/>
          </a:xfrm>
          <a:prstGeom prst="rect">
            <a:avLst/>
          </a:prstGeom>
        </p:spPr>
      </p:pic>
      <p:sp>
        <p:nvSpPr>
          <p:cNvPr id="5" name="CuadroTexto 4"/>
          <p:cNvSpPr txBox="1"/>
          <p:nvPr/>
        </p:nvSpPr>
        <p:spPr>
          <a:xfrm>
            <a:off x="2344661" y="874059"/>
            <a:ext cx="3791423" cy="707886"/>
          </a:xfrm>
          <a:prstGeom prst="rect">
            <a:avLst/>
          </a:prstGeom>
          <a:noFill/>
        </p:spPr>
        <p:txBody>
          <a:bodyPr wrap="none" rtlCol="0">
            <a:spAutoFit/>
          </a:bodyPr>
          <a:lstStyle/>
          <a:p>
            <a:r>
              <a:rPr lang="es-ES_tradnl" sz="4000" dirty="0">
                <a:solidFill>
                  <a:srgbClr val="F8B03A"/>
                </a:solidFill>
                <a:latin typeface="Poppins" charset="0"/>
                <a:ea typeface="Poppins" charset="0"/>
                <a:cs typeface="Poppins" charset="0"/>
              </a:rPr>
              <a:t>LOREM IPSUM</a:t>
            </a:r>
          </a:p>
        </p:txBody>
      </p:sp>
      <p:sp>
        <p:nvSpPr>
          <p:cNvPr id="6" name="CuadroTexto 5"/>
          <p:cNvSpPr txBox="1"/>
          <p:nvPr/>
        </p:nvSpPr>
        <p:spPr>
          <a:xfrm>
            <a:off x="2344661" y="1581945"/>
            <a:ext cx="4495141" cy="523220"/>
          </a:xfrm>
          <a:prstGeom prst="rect">
            <a:avLst/>
          </a:prstGeom>
          <a:noFill/>
        </p:spPr>
        <p:txBody>
          <a:bodyPr wrap="none" rtlCol="0">
            <a:spAutoFit/>
          </a:bodyPr>
          <a:lstStyle/>
          <a:p>
            <a:r>
              <a:rPr lang="es-ES_tradnl" sz="2800" dirty="0" err="1">
                <a:solidFill>
                  <a:srgbClr val="17ABE3"/>
                </a:solidFill>
                <a:latin typeface="Poppins" charset="0"/>
                <a:ea typeface="Poppins" charset="0"/>
                <a:cs typeface="Poppins" charset="0"/>
              </a:rPr>
              <a:t>Lorem</a:t>
            </a:r>
            <a:r>
              <a:rPr lang="es-ES_tradnl" sz="2800" dirty="0">
                <a:solidFill>
                  <a:srgbClr val="17ABE3"/>
                </a:solidFill>
                <a:latin typeface="Poppins" charset="0"/>
                <a:ea typeface="Poppins" charset="0"/>
                <a:cs typeface="Poppins" charset="0"/>
              </a:rPr>
              <a:t> </a:t>
            </a:r>
            <a:r>
              <a:rPr lang="es-ES_tradnl" sz="2800" dirty="0" err="1">
                <a:solidFill>
                  <a:srgbClr val="17ABE3"/>
                </a:solidFill>
                <a:latin typeface="Poppins" charset="0"/>
                <a:ea typeface="Poppins" charset="0"/>
                <a:cs typeface="Poppins" charset="0"/>
              </a:rPr>
              <a:t>ipsum</a:t>
            </a:r>
            <a:r>
              <a:rPr lang="es-ES_tradnl" sz="2800" dirty="0">
                <a:solidFill>
                  <a:srgbClr val="17ABE3"/>
                </a:solidFill>
                <a:latin typeface="Poppins" charset="0"/>
                <a:ea typeface="Poppins" charset="0"/>
                <a:cs typeface="Poppins" charset="0"/>
              </a:rPr>
              <a:t> subtitulo</a:t>
            </a:r>
          </a:p>
        </p:txBody>
      </p:sp>
      <p:sp>
        <p:nvSpPr>
          <p:cNvPr id="7" name="CuadroTexto 6"/>
          <p:cNvSpPr txBox="1"/>
          <p:nvPr/>
        </p:nvSpPr>
        <p:spPr>
          <a:xfrm>
            <a:off x="2360704" y="2569886"/>
            <a:ext cx="8642172" cy="2585323"/>
          </a:xfrm>
          <a:prstGeom prst="rect">
            <a:avLst/>
          </a:prstGeom>
          <a:noFill/>
        </p:spPr>
        <p:txBody>
          <a:bodyPr wrap="square" rtlCol="0">
            <a:spAutoFit/>
          </a:bodyPr>
          <a:lstStyle/>
          <a:p>
            <a:pPr algn="just"/>
            <a:r>
              <a:rPr lang="en-GB" dirty="0">
                <a:solidFill>
                  <a:srgbClr val="002060"/>
                </a:solidFill>
              </a:rPr>
              <a:t>Lorem ipsum </a:t>
            </a:r>
            <a:r>
              <a:rPr lang="en-GB" dirty="0" err="1">
                <a:solidFill>
                  <a:srgbClr val="002060"/>
                </a:solidFill>
              </a:rPr>
              <a:t>dolor</a:t>
            </a:r>
            <a:r>
              <a:rPr lang="en-GB" dirty="0">
                <a:solidFill>
                  <a:srgbClr val="002060"/>
                </a:solidFill>
              </a:rPr>
              <a:t> sit </a:t>
            </a:r>
            <a:r>
              <a:rPr lang="en-GB" dirty="0" err="1">
                <a:solidFill>
                  <a:srgbClr val="002060"/>
                </a:solidFill>
              </a:rPr>
              <a:t>amet</a:t>
            </a:r>
            <a:r>
              <a:rPr lang="en-GB" dirty="0">
                <a:solidFill>
                  <a:srgbClr val="002060"/>
                </a:solidFill>
              </a:rPr>
              <a:t>. Ligula </a:t>
            </a:r>
            <a:r>
              <a:rPr lang="en-GB" dirty="0" err="1">
                <a:solidFill>
                  <a:srgbClr val="002060"/>
                </a:solidFill>
              </a:rPr>
              <a:t>suspendisse</a:t>
            </a:r>
            <a:r>
              <a:rPr lang="en-GB" dirty="0">
                <a:solidFill>
                  <a:srgbClr val="002060"/>
                </a:solidFill>
              </a:rPr>
              <a:t> </a:t>
            </a:r>
            <a:r>
              <a:rPr lang="en-GB" dirty="0" err="1">
                <a:solidFill>
                  <a:srgbClr val="002060"/>
                </a:solidFill>
              </a:rPr>
              <a:t>nulla</a:t>
            </a:r>
            <a:r>
              <a:rPr lang="en-GB" dirty="0">
                <a:solidFill>
                  <a:srgbClr val="002060"/>
                </a:solidFill>
              </a:rPr>
              <a:t> </a:t>
            </a:r>
            <a:r>
              <a:rPr lang="en-GB" dirty="0" err="1">
                <a:solidFill>
                  <a:srgbClr val="002060"/>
                </a:solidFill>
              </a:rPr>
              <a:t>pretium</a:t>
            </a:r>
            <a:r>
              <a:rPr lang="en-GB" dirty="0">
                <a:solidFill>
                  <a:srgbClr val="002060"/>
                </a:solidFill>
              </a:rPr>
              <a:t>, </a:t>
            </a:r>
            <a:r>
              <a:rPr lang="en-GB" dirty="0" err="1">
                <a:solidFill>
                  <a:srgbClr val="002060"/>
                </a:solidFill>
              </a:rPr>
              <a:t>rhoncus</a:t>
            </a:r>
            <a:r>
              <a:rPr lang="en-GB" dirty="0">
                <a:solidFill>
                  <a:srgbClr val="002060"/>
                </a:solidFill>
              </a:rPr>
              <a:t> </a:t>
            </a:r>
            <a:r>
              <a:rPr lang="en-GB" dirty="0" err="1">
                <a:solidFill>
                  <a:srgbClr val="002060"/>
                </a:solidFill>
              </a:rPr>
              <a:t>tempor</a:t>
            </a:r>
            <a:r>
              <a:rPr lang="en-GB" dirty="0">
                <a:solidFill>
                  <a:srgbClr val="002060"/>
                </a:solidFill>
              </a:rPr>
              <a:t> </a:t>
            </a:r>
            <a:r>
              <a:rPr lang="en-GB" dirty="0" err="1">
                <a:solidFill>
                  <a:srgbClr val="002060"/>
                </a:solidFill>
              </a:rPr>
              <a:t>fermentum</a:t>
            </a:r>
            <a:r>
              <a:rPr lang="en-GB" dirty="0">
                <a:solidFill>
                  <a:srgbClr val="002060"/>
                </a:solidFill>
              </a:rPr>
              <a:t>, </a:t>
            </a:r>
            <a:r>
              <a:rPr lang="en-GB" dirty="0" err="1">
                <a:solidFill>
                  <a:srgbClr val="002060"/>
                </a:solidFill>
              </a:rPr>
              <a:t>enim</a:t>
            </a:r>
            <a:r>
              <a:rPr lang="en-GB" dirty="0">
                <a:solidFill>
                  <a:srgbClr val="002060"/>
                </a:solidFill>
              </a:rPr>
              <a:t> integer ad </a:t>
            </a:r>
            <a:r>
              <a:rPr lang="en-GB" dirty="0" err="1">
                <a:solidFill>
                  <a:srgbClr val="002060"/>
                </a:solidFill>
              </a:rPr>
              <a:t>vestibulum</a:t>
            </a:r>
            <a:r>
              <a:rPr lang="en-GB" dirty="0">
                <a:solidFill>
                  <a:srgbClr val="002060"/>
                </a:solidFill>
              </a:rPr>
              <a:t> </a:t>
            </a:r>
            <a:r>
              <a:rPr lang="en-GB" dirty="0" err="1">
                <a:solidFill>
                  <a:srgbClr val="002060"/>
                </a:solidFill>
              </a:rPr>
              <a:t>volutpat</a:t>
            </a:r>
            <a:r>
              <a:rPr lang="en-GB" dirty="0">
                <a:solidFill>
                  <a:srgbClr val="002060"/>
                </a:solidFill>
              </a:rPr>
              <a:t>. </a:t>
            </a:r>
            <a:r>
              <a:rPr lang="en-GB" dirty="0" err="1">
                <a:solidFill>
                  <a:srgbClr val="002060"/>
                </a:solidFill>
              </a:rPr>
              <a:t>Nisl</a:t>
            </a:r>
            <a:r>
              <a:rPr lang="en-GB" dirty="0">
                <a:solidFill>
                  <a:srgbClr val="002060"/>
                </a:solidFill>
              </a:rPr>
              <a:t> </a:t>
            </a:r>
            <a:r>
              <a:rPr lang="en-GB" dirty="0" err="1">
                <a:solidFill>
                  <a:srgbClr val="002060"/>
                </a:solidFill>
              </a:rPr>
              <a:t>rhoncus</a:t>
            </a:r>
            <a:r>
              <a:rPr lang="en-GB" dirty="0">
                <a:solidFill>
                  <a:srgbClr val="002060"/>
                </a:solidFill>
              </a:rPr>
              <a:t> </a:t>
            </a:r>
            <a:r>
              <a:rPr lang="en-GB" dirty="0" err="1">
                <a:solidFill>
                  <a:srgbClr val="002060"/>
                </a:solidFill>
              </a:rPr>
              <a:t>turpis</a:t>
            </a:r>
            <a:r>
              <a:rPr lang="en-GB" dirty="0">
                <a:solidFill>
                  <a:srgbClr val="002060"/>
                </a:solidFill>
              </a:rPr>
              <a:t> </a:t>
            </a:r>
            <a:r>
              <a:rPr lang="en-GB" dirty="0" err="1">
                <a:solidFill>
                  <a:srgbClr val="002060"/>
                </a:solidFill>
              </a:rPr>
              <a:t>est</a:t>
            </a:r>
            <a:r>
              <a:rPr lang="en-GB" dirty="0">
                <a:solidFill>
                  <a:srgbClr val="002060"/>
                </a:solidFill>
              </a:rPr>
              <a:t>, </a:t>
            </a:r>
            <a:r>
              <a:rPr lang="en-GB" dirty="0" err="1">
                <a:solidFill>
                  <a:srgbClr val="002060"/>
                </a:solidFill>
              </a:rPr>
              <a:t>vel</a:t>
            </a:r>
            <a:r>
              <a:rPr lang="en-GB" dirty="0">
                <a:solidFill>
                  <a:srgbClr val="002060"/>
                </a:solidFill>
              </a:rPr>
              <a:t> </a:t>
            </a:r>
            <a:r>
              <a:rPr lang="en-GB" dirty="0" err="1">
                <a:solidFill>
                  <a:srgbClr val="002060"/>
                </a:solidFill>
              </a:rPr>
              <a:t>elit</a:t>
            </a:r>
            <a:r>
              <a:rPr lang="en-GB" dirty="0">
                <a:solidFill>
                  <a:srgbClr val="002060"/>
                </a:solidFill>
              </a:rPr>
              <a:t>, </a:t>
            </a:r>
            <a:r>
              <a:rPr lang="en-GB" dirty="0" err="1">
                <a:solidFill>
                  <a:srgbClr val="002060"/>
                </a:solidFill>
              </a:rPr>
              <a:t>congue</a:t>
            </a:r>
            <a:r>
              <a:rPr lang="en-GB" dirty="0">
                <a:solidFill>
                  <a:srgbClr val="002060"/>
                </a:solidFill>
              </a:rPr>
              <a:t> </a:t>
            </a:r>
            <a:r>
              <a:rPr lang="en-GB" dirty="0" err="1">
                <a:solidFill>
                  <a:srgbClr val="002060"/>
                </a:solidFill>
              </a:rPr>
              <a:t>wisi</a:t>
            </a:r>
            <a:r>
              <a:rPr lang="en-GB" dirty="0">
                <a:solidFill>
                  <a:srgbClr val="002060"/>
                </a:solidFill>
              </a:rPr>
              <a:t> </a:t>
            </a:r>
            <a:r>
              <a:rPr lang="en-GB" dirty="0" err="1">
                <a:solidFill>
                  <a:srgbClr val="002060"/>
                </a:solidFill>
              </a:rPr>
              <a:t>enim</a:t>
            </a:r>
            <a:r>
              <a:rPr lang="en-GB" dirty="0">
                <a:solidFill>
                  <a:srgbClr val="002060"/>
                </a:solidFill>
              </a:rPr>
              <a:t> </a:t>
            </a:r>
            <a:r>
              <a:rPr lang="en-GB" dirty="0" err="1">
                <a:solidFill>
                  <a:srgbClr val="002060"/>
                </a:solidFill>
              </a:rPr>
              <a:t>nunc</a:t>
            </a:r>
            <a:r>
              <a:rPr lang="en-GB" dirty="0">
                <a:solidFill>
                  <a:srgbClr val="002060"/>
                </a:solidFill>
              </a:rPr>
              <a:t> </a:t>
            </a:r>
            <a:r>
              <a:rPr lang="en-GB" dirty="0" err="1">
                <a:solidFill>
                  <a:srgbClr val="002060"/>
                </a:solidFill>
              </a:rPr>
              <a:t>ultricies</a:t>
            </a:r>
            <a:r>
              <a:rPr lang="en-GB" dirty="0">
                <a:solidFill>
                  <a:srgbClr val="002060"/>
                </a:solidFill>
              </a:rPr>
              <a:t> sit, magna </a:t>
            </a:r>
            <a:r>
              <a:rPr lang="en-GB" dirty="0" err="1">
                <a:solidFill>
                  <a:srgbClr val="002060"/>
                </a:solidFill>
              </a:rPr>
              <a:t>tincidunt</a:t>
            </a:r>
            <a:r>
              <a:rPr lang="en-GB" dirty="0">
                <a:solidFill>
                  <a:srgbClr val="002060"/>
                </a:solidFill>
              </a:rPr>
              <a:t>. </a:t>
            </a:r>
            <a:r>
              <a:rPr lang="es-ES_tradnl" dirty="0" err="1">
                <a:solidFill>
                  <a:srgbClr val="002060"/>
                </a:solidFill>
              </a:rPr>
              <a:t>Maecenas</a:t>
            </a:r>
            <a:r>
              <a:rPr lang="es-ES_tradnl" dirty="0">
                <a:solidFill>
                  <a:srgbClr val="002060"/>
                </a:solidFill>
              </a:rPr>
              <a:t> </a:t>
            </a:r>
            <a:r>
              <a:rPr lang="es-ES_tradnl" dirty="0" err="1">
                <a:solidFill>
                  <a:srgbClr val="002060"/>
                </a:solidFill>
              </a:rPr>
              <a:t>aliquam</a:t>
            </a:r>
            <a:r>
              <a:rPr lang="es-ES_tradnl" dirty="0">
                <a:solidFill>
                  <a:srgbClr val="002060"/>
                </a:solidFill>
              </a:rPr>
              <a:t> </a:t>
            </a:r>
            <a:r>
              <a:rPr lang="es-ES_tradnl" dirty="0" err="1">
                <a:solidFill>
                  <a:srgbClr val="002060"/>
                </a:solidFill>
              </a:rPr>
              <a:t>maecenas</a:t>
            </a:r>
            <a:r>
              <a:rPr lang="es-ES_tradnl" dirty="0">
                <a:solidFill>
                  <a:srgbClr val="002060"/>
                </a:solidFill>
              </a:rPr>
              <a:t> </a:t>
            </a:r>
            <a:r>
              <a:rPr lang="es-ES_tradnl" dirty="0" err="1">
                <a:solidFill>
                  <a:srgbClr val="002060"/>
                </a:solidFill>
              </a:rPr>
              <a:t>ligula</a:t>
            </a:r>
            <a:r>
              <a:rPr lang="es-ES_tradnl" dirty="0">
                <a:solidFill>
                  <a:srgbClr val="002060"/>
                </a:solidFill>
              </a:rPr>
              <a:t> </a:t>
            </a:r>
            <a:r>
              <a:rPr lang="es-ES_tradnl" dirty="0" err="1">
                <a:solidFill>
                  <a:srgbClr val="002060"/>
                </a:solidFill>
              </a:rPr>
              <a:t>nostra</a:t>
            </a:r>
            <a:r>
              <a:rPr lang="es-ES_tradnl" dirty="0">
                <a:solidFill>
                  <a:srgbClr val="002060"/>
                </a:solidFill>
              </a:rPr>
              <a:t>, </a:t>
            </a:r>
            <a:r>
              <a:rPr lang="es-ES_tradnl" dirty="0" err="1">
                <a:solidFill>
                  <a:srgbClr val="002060"/>
                </a:solidFill>
              </a:rPr>
              <a:t>accumsan</a:t>
            </a:r>
            <a:r>
              <a:rPr lang="es-ES_tradnl" dirty="0">
                <a:solidFill>
                  <a:srgbClr val="002060"/>
                </a:solidFill>
              </a:rPr>
              <a:t> </a:t>
            </a:r>
            <a:r>
              <a:rPr lang="es-ES_tradnl" dirty="0" err="1">
                <a:solidFill>
                  <a:srgbClr val="002060"/>
                </a:solidFill>
              </a:rPr>
              <a:t>taciti</a:t>
            </a:r>
            <a:r>
              <a:rPr lang="es-ES_tradnl" dirty="0">
                <a:solidFill>
                  <a:srgbClr val="002060"/>
                </a:solidFill>
              </a:rPr>
              <a:t>. </a:t>
            </a:r>
            <a:r>
              <a:rPr lang="en-GB" dirty="0">
                <a:solidFill>
                  <a:srgbClr val="002060"/>
                </a:solidFill>
              </a:rPr>
              <a:t>Lorem ipsum </a:t>
            </a:r>
            <a:r>
              <a:rPr lang="en-GB" dirty="0" err="1">
                <a:solidFill>
                  <a:srgbClr val="002060"/>
                </a:solidFill>
              </a:rPr>
              <a:t>dolor</a:t>
            </a:r>
            <a:r>
              <a:rPr lang="en-GB" dirty="0">
                <a:solidFill>
                  <a:srgbClr val="002060"/>
                </a:solidFill>
              </a:rPr>
              <a:t> sit </a:t>
            </a:r>
            <a:r>
              <a:rPr lang="en-GB" dirty="0" err="1">
                <a:solidFill>
                  <a:srgbClr val="002060"/>
                </a:solidFill>
              </a:rPr>
              <a:t>amet</a:t>
            </a:r>
            <a:r>
              <a:rPr lang="en-GB" dirty="0">
                <a:solidFill>
                  <a:srgbClr val="002060"/>
                </a:solidFill>
              </a:rPr>
              <a:t>. Ligula </a:t>
            </a:r>
            <a:r>
              <a:rPr lang="en-GB" dirty="0" err="1">
                <a:solidFill>
                  <a:srgbClr val="002060"/>
                </a:solidFill>
              </a:rPr>
              <a:t>suspendisse</a:t>
            </a:r>
            <a:r>
              <a:rPr lang="en-GB" dirty="0">
                <a:solidFill>
                  <a:srgbClr val="002060"/>
                </a:solidFill>
              </a:rPr>
              <a:t> </a:t>
            </a:r>
            <a:r>
              <a:rPr lang="en-GB" dirty="0" err="1">
                <a:solidFill>
                  <a:srgbClr val="002060"/>
                </a:solidFill>
              </a:rPr>
              <a:t>nulla</a:t>
            </a:r>
            <a:r>
              <a:rPr lang="en-GB" dirty="0">
                <a:solidFill>
                  <a:srgbClr val="002060"/>
                </a:solidFill>
              </a:rPr>
              <a:t> </a:t>
            </a:r>
            <a:r>
              <a:rPr lang="en-GB" dirty="0" err="1">
                <a:solidFill>
                  <a:srgbClr val="002060"/>
                </a:solidFill>
              </a:rPr>
              <a:t>pretium</a:t>
            </a:r>
            <a:r>
              <a:rPr lang="en-GB" dirty="0">
                <a:solidFill>
                  <a:srgbClr val="002060"/>
                </a:solidFill>
              </a:rPr>
              <a:t>, </a:t>
            </a:r>
            <a:r>
              <a:rPr lang="en-GB" dirty="0" err="1">
                <a:solidFill>
                  <a:srgbClr val="002060"/>
                </a:solidFill>
              </a:rPr>
              <a:t>rhoncus</a:t>
            </a:r>
            <a:r>
              <a:rPr lang="en-GB" dirty="0">
                <a:solidFill>
                  <a:srgbClr val="002060"/>
                </a:solidFill>
              </a:rPr>
              <a:t> </a:t>
            </a:r>
            <a:r>
              <a:rPr lang="en-GB" dirty="0" err="1">
                <a:solidFill>
                  <a:srgbClr val="002060"/>
                </a:solidFill>
              </a:rPr>
              <a:t>tempor</a:t>
            </a:r>
            <a:r>
              <a:rPr lang="en-GB" dirty="0">
                <a:solidFill>
                  <a:srgbClr val="002060"/>
                </a:solidFill>
              </a:rPr>
              <a:t> </a:t>
            </a:r>
            <a:r>
              <a:rPr lang="en-GB" dirty="0" err="1">
                <a:solidFill>
                  <a:srgbClr val="002060"/>
                </a:solidFill>
              </a:rPr>
              <a:t>fermentum</a:t>
            </a:r>
            <a:r>
              <a:rPr lang="en-GB" dirty="0">
                <a:solidFill>
                  <a:srgbClr val="002060"/>
                </a:solidFill>
              </a:rPr>
              <a:t>, </a:t>
            </a:r>
            <a:r>
              <a:rPr lang="en-GB" dirty="0" err="1">
                <a:solidFill>
                  <a:srgbClr val="002060"/>
                </a:solidFill>
              </a:rPr>
              <a:t>enim</a:t>
            </a:r>
            <a:r>
              <a:rPr lang="en-GB" dirty="0">
                <a:solidFill>
                  <a:srgbClr val="002060"/>
                </a:solidFill>
              </a:rPr>
              <a:t> integer ad </a:t>
            </a:r>
            <a:r>
              <a:rPr lang="en-GB" dirty="0" err="1">
                <a:solidFill>
                  <a:srgbClr val="002060"/>
                </a:solidFill>
              </a:rPr>
              <a:t>vestibulum</a:t>
            </a:r>
            <a:r>
              <a:rPr lang="en-GB" dirty="0">
                <a:solidFill>
                  <a:srgbClr val="002060"/>
                </a:solidFill>
              </a:rPr>
              <a:t> </a:t>
            </a:r>
            <a:r>
              <a:rPr lang="en-GB" dirty="0" err="1">
                <a:solidFill>
                  <a:srgbClr val="002060"/>
                </a:solidFill>
              </a:rPr>
              <a:t>volutpat</a:t>
            </a:r>
            <a:r>
              <a:rPr lang="en-GB" dirty="0">
                <a:solidFill>
                  <a:srgbClr val="002060"/>
                </a:solidFill>
              </a:rPr>
              <a:t>. </a:t>
            </a:r>
            <a:r>
              <a:rPr lang="en-GB" dirty="0" err="1">
                <a:solidFill>
                  <a:srgbClr val="002060"/>
                </a:solidFill>
              </a:rPr>
              <a:t>Nisl</a:t>
            </a:r>
            <a:r>
              <a:rPr lang="en-GB" dirty="0">
                <a:solidFill>
                  <a:srgbClr val="002060"/>
                </a:solidFill>
              </a:rPr>
              <a:t> </a:t>
            </a:r>
            <a:r>
              <a:rPr lang="en-GB" dirty="0" err="1">
                <a:solidFill>
                  <a:srgbClr val="002060"/>
                </a:solidFill>
              </a:rPr>
              <a:t>rhoncus</a:t>
            </a:r>
            <a:r>
              <a:rPr lang="en-GB" dirty="0">
                <a:solidFill>
                  <a:srgbClr val="002060"/>
                </a:solidFill>
              </a:rPr>
              <a:t> </a:t>
            </a:r>
            <a:r>
              <a:rPr lang="en-GB" dirty="0" err="1">
                <a:solidFill>
                  <a:srgbClr val="002060"/>
                </a:solidFill>
              </a:rPr>
              <a:t>turpis</a:t>
            </a:r>
            <a:r>
              <a:rPr lang="en-GB" dirty="0">
                <a:solidFill>
                  <a:srgbClr val="002060"/>
                </a:solidFill>
              </a:rPr>
              <a:t> </a:t>
            </a:r>
            <a:r>
              <a:rPr lang="en-GB" dirty="0" err="1">
                <a:solidFill>
                  <a:srgbClr val="002060"/>
                </a:solidFill>
              </a:rPr>
              <a:t>est</a:t>
            </a:r>
            <a:r>
              <a:rPr lang="en-GB" dirty="0">
                <a:solidFill>
                  <a:srgbClr val="002060"/>
                </a:solidFill>
              </a:rPr>
              <a:t>, </a:t>
            </a:r>
            <a:r>
              <a:rPr lang="en-GB" dirty="0" err="1">
                <a:solidFill>
                  <a:srgbClr val="002060"/>
                </a:solidFill>
              </a:rPr>
              <a:t>vel</a:t>
            </a:r>
            <a:r>
              <a:rPr lang="en-GB" dirty="0">
                <a:solidFill>
                  <a:srgbClr val="002060"/>
                </a:solidFill>
              </a:rPr>
              <a:t> </a:t>
            </a:r>
            <a:r>
              <a:rPr lang="en-GB" dirty="0" err="1">
                <a:solidFill>
                  <a:srgbClr val="002060"/>
                </a:solidFill>
              </a:rPr>
              <a:t>elit</a:t>
            </a:r>
            <a:r>
              <a:rPr lang="en-GB" dirty="0">
                <a:solidFill>
                  <a:srgbClr val="002060"/>
                </a:solidFill>
              </a:rPr>
              <a:t>, </a:t>
            </a:r>
            <a:r>
              <a:rPr lang="en-GB" dirty="0" err="1">
                <a:solidFill>
                  <a:srgbClr val="002060"/>
                </a:solidFill>
              </a:rPr>
              <a:t>congue</a:t>
            </a:r>
            <a:r>
              <a:rPr lang="en-GB" dirty="0">
                <a:solidFill>
                  <a:srgbClr val="002060"/>
                </a:solidFill>
              </a:rPr>
              <a:t> </a:t>
            </a:r>
            <a:r>
              <a:rPr lang="en-GB" dirty="0" err="1">
                <a:solidFill>
                  <a:srgbClr val="002060"/>
                </a:solidFill>
              </a:rPr>
              <a:t>wisi</a:t>
            </a:r>
            <a:r>
              <a:rPr lang="en-GB" dirty="0">
                <a:solidFill>
                  <a:srgbClr val="002060"/>
                </a:solidFill>
              </a:rPr>
              <a:t> </a:t>
            </a:r>
            <a:r>
              <a:rPr lang="en-GB" dirty="0" err="1">
                <a:solidFill>
                  <a:srgbClr val="002060"/>
                </a:solidFill>
              </a:rPr>
              <a:t>enim</a:t>
            </a:r>
            <a:r>
              <a:rPr lang="en-GB" dirty="0">
                <a:solidFill>
                  <a:srgbClr val="002060"/>
                </a:solidFill>
              </a:rPr>
              <a:t> </a:t>
            </a:r>
            <a:r>
              <a:rPr lang="en-GB" dirty="0" err="1">
                <a:solidFill>
                  <a:srgbClr val="002060"/>
                </a:solidFill>
              </a:rPr>
              <a:t>nunc</a:t>
            </a:r>
            <a:r>
              <a:rPr lang="en-GB" dirty="0">
                <a:solidFill>
                  <a:srgbClr val="002060"/>
                </a:solidFill>
              </a:rPr>
              <a:t> </a:t>
            </a:r>
            <a:r>
              <a:rPr lang="en-GB" dirty="0" err="1">
                <a:solidFill>
                  <a:srgbClr val="002060"/>
                </a:solidFill>
              </a:rPr>
              <a:t>ultricies</a:t>
            </a:r>
            <a:r>
              <a:rPr lang="en-GB" dirty="0">
                <a:solidFill>
                  <a:srgbClr val="002060"/>
                </a:solidFill>
              </a:rPr>
              <a:t> sit, magna </a:t>
            </a:r>
            <a:r>
              <a:rPr lang="en-GB" dirty="0" err="1">
                <a:solidFill>
                  <a:srgbClr val="002060"/>
                </a:solidFill>
              </a:rPr>
              <a:t>tincidunt</a:t>
            </a:r>
            <a:r>
              <a:rPr lang="en-GB" dirty="0">
                <a:solidFill>
                  <a:srgbClr val="002060"/>
                </a:solidFill>
              </a:rPr>
              <a:t>. </a:t>
            </a:r>
            <a:r>
              <a:rPr lang="es-ES_tradnl" dirty="0" err="1">
                <a:solidFill>
                  <a:srgbClr val="002060"/>
                </a:solidFill>
              </a:rPr>
              <a:t>Maecenas</a:t>
            </a:r>
            <a:r>
              <a:rPr lang="es-ES_tradnl" dirty="0">
                <a:solidFill>
                  <a:srgbClr val="002060"/>
                </a:solidFill>
              </a:rPr>
              <a:t> </a:t>
            </a:r>
            <a:r>
              <a:rPr lang="es-ES_tradnl" dirty="0" err="1">
                <a:solidFill>
                  <a:srgbClr val="002060"/>
                </a:solidFill>
              </a:rPr>
              <a:t>aliquam</a:t>
            </a:r>
            <a:r>
              <a:rPr lang="es-ES_tradnl" dirty="0">
                <a:solidFill>
                  <a:srgbClr val="002060"/>
                </a:solidFill>
              </a:rPr>
              <a:t> </a:t>
            </a:r>
            <a:r>
              <a:rPr lang="es-ES_tradnl" dirty="0" err="1">
                <a:solidFill>
                  <a:srgbClr val="002060"/>
                </a:solidFill>
              </a:rPr>
              <a:t>maecenas</a:t>
            </a:r>
            <a:r>
              <a:rPr lang="es-ES_tradnl" dirty="0">
                <a:solidFill>
                  <a:srgbClr val="002060"/>
                </a:solidFill>
              </a:rPr>
              <a:t> </a:t>
            </a:r>
            <a:r>
              <a:rPr lang="es-ES_tradnl" dirty="0" err="1">
                <a:solidFill>
                  <a:srgbClr val="002060"/>
                </a:solidFill>
              </a:rPr>
              <a:t>ligula</a:t>
            </a:r>
            <a:r>
              <a:rPr lang="es-ES_tradnl" dirty="0">
                <a:solidFill>
                  <a:srgbClr val="002060"/>
                </a:solidFill>
              </a:rPr>
              <a:t> </a:t>
            </a:r>
            <a:r>
              <a:rPr lang="es-ES_tradnl" dirty="0" err="1">
                <a:solidFill>
                  <a:srgbClr val="002060"/>
                </a:solidFill>
              </a:rPr>
              <a:t>nostra</a:t>
            </a:r>
            <a:r>
              <a:rPr lang="es-ES_tradnl" dirty="0">
                <a:solidFill>
                  <a:srgbClr val="002060"/>
                </a:solidFill>
              </a:rPr>
              <a:t>, </a:t>
            </a:r>
            <a:r>
              <a:rPr lang="es-ES_tradnl" dirty="0" err="1">
                <a:solidFill>
                  <a:srgbClr val="002060"/>
                </a:solidFill>
              </a:rPr>
              <a:t>accumsan</a:t>
            </a:r>
            <a:r>
              <a:rPr lang="es-ES_tradnl" dirty="0">
                <a:solidFill>
                  <a:srgbClr val="002060"/>
                </a:solidFill>
              </a:rPr>
              <a:t> </a:t>
            </a:r>
            <a:r>
              <a:rPr lang="es-ES_tradnl" dirty="0" err="1">
                <a:solidFill>
                  <a:srgbClr val="002060"/>
                </a:solidFill>
              </a:rPr>
              <a:t>taciti</a:t>
            </a:r>
            <a:r>
              <a:rPr lang="es-ES_tradnl" dirty="0">
                <a:solidFill>
                  <a:srgbClr val="002060"/>
                </a:solidFill>
              </a:rPr>
              <a:t>.</a:t>
            </a:r>
          </a:p>
          <a:p>
            <a:pPr algn="just"/>
            <a:endParaRPr lang="es-ES_tradnl" dirty="0"/>
          </a:p>
          <a:p>
            <a:endParaRPr lang="es-ES_tradnl" dirty="0"/>
          </a:p>
        </p:txBody>
      </p:sp>
      <p:pic>
        <p:nvPicPr>
          <p:cNvPr id="8" name="Imagen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55172" y="0"/>
            <a:ext cx="1002128" cy="6858000"/>
          </a:xfrm>
          <a:prstGeom prst="rect">
            <a:avLst/>
          </a:prstGeom>
        </p:spPr>
      </p:pic>
    </p:spTree>
    <p:extLst>
      <p:ext uri="{BB962C8B-B14F-4D97-AF65-F5344CB8AC3E}">
        <p14:creationId xmlns:p14="http://schemas.microsoft.com/office/powerpoint/2010/main" val="3564862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650" y="5804452"/>
            <a:ext cx="814744" cy="563690"/>
          </a:xfrm>
          <a:prstGeom prst="rect">
            <a:avLst/>
          </a:prstGeom>
        </p:spPr>
      </p:pic>
      <p:sp>
        <p:nvSpPr>
          <p:cNvPr id="5" name="CuadroTexto 4"/>
          <p:cNvSpPr txBox="1"/>
          <p:nvPr/>
        </p:nvSpPr>
        <p:spPr>
          <a:xfrm>
            <a:off x="6154939" y="863874"/>
            <a:ext cx="3791423" cy="707886"/>
          </a:xfrm>
          <a:prstGeom prst="rect">
            <a:avLst/>
          </a:prstGeom>
          <a:noFill/>
        </p:spPr>
        <p:txBody>
          <a:bodyPr wrap="none" rtlCol="0">
            <a:spAutoFit/>
          </a:bodyPr>
          <a:lstStyle/>
          <a:p>
            <a:pPr algn="r"/>
            <a:r>
              <a:rPr lang="es-ES_tradnl" sz="4000" dirty="0">
                <a:solidFill>
                  <a:srgbClr val="F8B03A"/>
                </a:solidFill>
                <a:latin typeface="Poppins" charset="0"/>
                <a:ea typeface="Poppins" charset="0"/>
                <a:cs typeface="Poppins" charset="0"/>
              </a:rPr>
              <a:t>LOREM IPSUM</a:t>
            </a:r>
          </a:p>
        </p:txBody>
      </p:sp>
      <p:sp>
        <p:nvSpPr>
          <p:cNvPr id="6" name="CuadroTexto 5"/>
          <p:cNvSpPr txBox="1"/>
          <p:nvPr/>
        </p:nvSpPr>
        <p:spPr>
          <a:xfrm>
            <a:off x="5483305" y="1559680"/>
            <a:ext cx="4495141" cy="523220"/>
          </a:xfrm>
          <a:prstGeom prst="rect">
            <a:avLst/>
          </a:prstGeom>
          <a:noFill/>
        </p:spPr>
        <p:txBody>
          <a:bodyPr wrap="none" rtlCol="0">
            <a:spAutoFit/>
          </a:bodyPr>
          <a:lstStyle/>
          <a:p>
            <a:pPr algn="r"/>
            <a:r>
              <a:rPr lang="es-ES_tradnl" sz="2800" dirty="0" err="1">
                <a:solidFill>
                  <a:srgbClr val="17ABE3"/>
                </a:solidFill>
                <a:latin typeface="Poppins" charset="0"/>
                <a:ea typeface="Poppins" charset="0"/>
                <a:cs typeface="Poppins" charset="0"/>
              </a:rPr>
              <a:t>Lorem</a:t>
            </a:r>
            <a:r>
              <a:rPr lang="es-ES_tradnl" sz="2800" dirty="0">
                <a:solidFill>
                  <a:srgbClr val="17ABE3"/>
                </a:solidFill>
                <a:latin typeface="Poppins" charset="0"/>
                <a:ea typeface="Poppins" charset="0"/>
                <a:cs typeface="Poppins" charset="0"/>
              </a:rPr>
              <a:t> </a:t>
            </a:r>
            <a:r>
              <a:rPr lang="es-ES_tradnl" sz="2800" dirty="0" err="1">
                <a:solidFill>
                  <a:srgbClr val="17ABE3"/>
                </a:solidFill>
                <a:latin typeface="Poppins" charset="0"/>
                <a:ea typeface="Poppins" charset="0"/>
                <a:cs typeface="Poppins" charset="0"/>
              </a:rPr>
              <a:t>ipsum</a:t>
            </a:r>
            <a:r>
              <a:rPr lang="es-ES_tradnl" sz="2800" dirty="0">
                <a:solidFill>
                  <a:srgbClr val="17ABE3"/>
                </a:solidFill>
                <a:latin typeface="Poppins" charset="0"/>
                <a:ea typeface="Poppins" charset="0"/>
                <a:cs typeface="Poppins" charset="0"/>
              </a:rPr>
              <a:t> subtitulo</a:t>
            </a:r>
          </a:p>
        </p:txBody>
      </p:sp>
      <p:sp>
        <p:nvSpPr>
          <p:cNvPr id="7" name="CuadroTexto 6"/>
          <p:cNvSpPr txBox="1"/>
          <p:nvPr/>
        </p:nvSpPr>
        <p:spPr>
          <a:xfrm>
            <a:off x="1336274" y="2569886"/>
            <a:ext cx="8642172" cy="2585323"/>
          </a:xfrm>
          <a:prstGeom prst="rect">
            <a:avLst/>
          </a:prstGeom>
          <a:noFill/>
        </p:spPr>
        <p:txBody>
          <a:bodyPr wrap="square" rtlCol="0">
            <a:spAutoFit/>
          </a:bodyPr>
          <a:lstStyle/>
          <a:p>
            <a:pPr algn="just"/>
            <a:r>
              <a:rPr lang="en-GB" dirty="0">
                <a:solidFill>
                  <a:srgbClr val="002060"/>
                </a:solidFill>
              </a:rPr>
              <a:t>Lorem ipsum </a:t>
            </a:r>
            <a:r>
              <a:rPr lang="en-GB" dirty="0" err="1">
                <a:solidFill>
                  <a:srgbClr val="002060"/>
                </a:solidFill>
              </a:rPr>
              <a:t>dolor</a:t>
            </a:r>
            <a:r>
              <a:rPr lang="en-GB" dirty="0">
                <a:solidFill>
                  <a:srgbClr val="002060"/>
                </a:solidFill>
              </a:rPr>
              <a:t> sit </a:t>
            </a:r>
            <a:r>
              <a:rPr lang="en-GB" dirty="0" err="1">
                <a:solidFill>
                  <a:srgbClr val="002060"/>
                </a:solidFill>
              </a:rPr>
              <a:t>amet</a:t>
            </a:r>
            <a:r>
              <a:rPr lang="en-GB" dirty="0">
                <a:solidFill>
                  <a:srgbClr val="002060"/>
                </a:solidFill>
              </a:rPr>
              <a:t>. Ligula </a:t>
            </a:r>
            <a:r>
              <a:rPr lang="en-GB" dirty="0" err="1">
                <a:solidFill>
                  <a:srgbClr val="002060"/>
                </a:solidFill>
              </a:rPr>
              <a:t>suspendisse</a:t>
            </a:r>
            <a:r>
              <a:rPr lang="en-GB" dirty="0">
                <a:solidFill>
                  <a:srgbClr val="002060"/>
                </a:solidFill>
              </a:rPr>
              <a:t> </a:t>
            </a:r>
            <a:r>
              <a:rPr lang="en-GB" dirty="0" err="1">
                <a:solidFill>
                  <a:srgbClr val="002060"/>
                </a:solidFill>
              </a:rPr>
              <a:t>nulla</a:t>
            </a:r>
            <a:r>
              <a:rPr lang="en-GB" dirty="0">
                <a:solidFill>
                  <a:srgbClr val="002060"/>
                </a:solidFill>
              </a:rPr>
              <a:t> </a:t>
            </a:r>
            <a:r>
              <a:rPr lang="en-GB" dirty="0" err="1">
                <a:solidFill>
                  <a:srgbClr val="002060"/>
                </a:solidFill>
              </a:rPr>
              <a:t>pretium</a:t>
            </a:r>
            <a:r>
              <a:rPr lang="en-GB" dirty="0">
                <a:solidFill>
                  <a:srgbClr val="002060"/>
                </a:solidFill>
              </a:rPr>
              <a:t>, </a:t>
            </a:r>
            <a:r>
              <a:rPr lang="en-GB" dirty="0" err="1">
                <a:solidFill>
                  <a:srgbClr val="002060"/>
                </a:solidFill>
              </a:rPr>
              <a:t>rhoncus</a:t>
            </a:r>
            <a:r>
              <a:rPr lang="en-GB" dirty="0">
                <a:solidFill>
                  <a:srgbClr val="002060"/>
                </a:solidFill>
              </a:rPr>
              <a:t> </a:t>
            </a:r>
            <a:r>
              <a:rPr lang="en-GB" dirty="0" err="1">
                <a:solidFill>
                  <a:srgbClr val="002060"/>
                </a:solidFill>
              </a:rPr>
              <a:t>tempor</a:t>
            </a:r>
            <a:r>
              <a:rPr lang="en-GB" dirty="0">
                <a:solidFill>
                  <a:srgbClr val="002060"/>
                </a:solidFill>
              </a:rPr>
              <a:t> </a:t>
            </a:r>
            <a:r>
              <a:rPr lang="en-GB" dirty="0" err="1">
                <a:solidFill>
                  <a:srgbClr val="002060"/>
                </a:solidFill>
              </a:rPr>
              <a:t>fermentum</a:t>
            </a:r>
            <a:r>
              <a:rPr lang="en-GB" dirty="0">
                <a:solidFill>
                  <a:srgbClr val="002060"/>
                </a:solidFill>
              </a:rPr>
              <a:t>, </a:t>
            </a:r>
            <a:r>
              <a:rPr lang="en-GB" dirty="0" err="1">
                <a:solidFill>
                  <a:srgbClr val="002060"/>
                </a:solidFill>
              </a:rPr>
              <a:t>enim</a:t>
            </a:r>
            <a:r>
              <a:rPr lang="en-GB" dirty="0">
                <a:solidFill>
                  <a:srgbClr val="002060"/>
                </a:solidFill>
              </a:rPr>
              <a:t> integer ad </a:t>
            </a:r>
            <a:r>
              <a:rPr lang="en-GB" dirty="0" err="1">
                <a:solidFill>
                  <a:srgbClr val="002060"/>
                </a:solidFill>
              </a:rPr>
              <a:t>vestibulum</a:t>
            </a:r>
            <a:r>
              <a:rPr lang="en-GB" dirty="0">
                <a:solidFill>
                  <a:srgbClr val="002060"/>
                </a:solidFill>
              </a:rPr>
              <a:t> </a:t>
            </a:r>
            <a:r>
              <a:rPr lang="en-GB" dirty="0" err="1">
                <a:solidFill>
                  <a:srgbClr val="002060"/>
                </a:solidFill>
              </a:rPr>
              <a:t>volutpat</a:t>
            </a:r>
            <a:r>
              <a:rPr lang="en-GB" dirty="0">
                <a:solidFill>
                  <a:srgbClr val="002060"/>
                </a:solidFill>
              </a:rPr>
              <a:t>. </a:t>
            </a:r>
            <a:r>
              <a:rPr lang="en-GB" dirty="0" err="1">
                <a:solidFill>
                  <a:srgbClr val="002060"/>
                </a:solidFill>
              </a:rPr>
              <a:t>Nisl</a:t>
            </a:r>
            <a:r>
              <a:rPr lang="en-GB" dirty="0">
                <a:solidFill>
                  <a:srgbClr val="002060"/>
                </a:solidFill>
              </a:rPr>
              <a:t> </a:t>
            </a:r>
            <a:r>
              <a:rPr lang="en-GB" dirty="0" err="1">
                <a:solidFill>
                  <a:srgbClr val="002060"/>
                </a:solidFill>
              </a:rPr>
              <a:t>rhoncus</a:t>
            </a:r>
            <a:r>
              <a:rPr lang="en-GB" dirty="0">
                <a:solidFill>
                  <a:srgbClr val="002060"/>
                </a:solidFill>
              </a:rPr>
              <a:t> </a:t>
            </a:r>
            <a:r>
              <a:rPr lang="en-GB" dirty="0" err="1">
                <a:solidFill>
                  <a:srgbClr val="002060"/>
                </a:solidFill>
              </a:rPr>
              <a:t>turpis</a:t>
            </a:r>
            <a:r>
              <a:rPr lang="en-GB" dirty="0">
                <a:solidFill>
                  <a:srgbClr val="002060"/>
                </a:solidFill>
              </a:rPr>
              <a:t> </a:t>
            </a:r>
            <a:r>
              <a:rPr lang="en-GB" dirty="0" err="1">
                <a:solidFill>
                  <a:srgbClr val="002060"/>
                </a:solidFill>
              </a:rPr>
              <a:t>est</a:t>
            </a:r>
            <a:r>
              <a:rPr lang="en-GB" dirty="0">
                <a:solidFill>
                  <a:srgbClr val="002060"/>
                </a:solidFill>
              </a:rPr>
              <a:t>, </a:t>
            </a:r>
            <a:r>
              <a:rPr lang="en-GB" dirty="0" err="1">
                <a:solidFill>
                  <a:srgbClr val="002060"/>
                </a:solidFill>
              </a:rPr>
              <a:t>vel</a:t>
            </a:r>
            <a:r>
              <a:rPr lang="en-GB" dirty="0">
                <a:solidFill>
                  <a:srgbClr val="002060"/>
                </a:solidFill>
              </a:rPr>
              <a:t> </a:t>
            </a:r>
            <a:r>
              <a:rPr lang="en-GB" dirty="0" err="1">
                <a:solidFill>
                  <a:srgbClr val="002060"/>
                </a:solidFill>
              </a:rPr>
              <a:t>elit</a:t>
            </a:r>
            <a:r>
              <a:rPr lang="en-GB" dirty="0">
                <a:solidFill>
                  <a:srgbClr val="002060"/>
                </a:solidFill>
              </a:rPr>
              <a:t>, </a:t>
            </a:r>
            <a:r>
              <a:rPr lang="en-GB" dirty="0" err="1">
                <a:solidFill>
                  <a:srgbClr val="002060"/>
                </a:solidFill>
              </a:rPr>
              <a:t>congue</a:t>
            </a:r>
            <a:r>
              <a:rPr lang="en-GB" dirty="0">
                <a:solidFill>
                  <a:srgbClr val="002060"/>
                </a:solidFill>
              </a:rPr>
              <a:t> </a:t>
            </a:r>
            <a:r>
              <a:rPr lang="en-GB" dirty="0" err="1">
                <a:solidFill>
                  <a:srgbClr val="002060"/>
                </a:solidFill>
              </a:rPr>
              <a:t>wisi</a:t>
            </a:r>
            <a:r>
              <a:rPr lang="en-GB" dirty="0">
                <a:solidFill>
                  <a:srgbClr val="002060"/>
                </a:solidFill>
              </a:rPr>
              <a:t> </a:t>
            </a:r>
            <a:r>
              <a:rPr lang="en-GB" dirty="0" err="1">
                <a:solidFill>
                  <a:srgbClr val="002060"/>
                </a:solidFill>
              </a:rPr>
              <a:t>enim</a:t>
            </a:r>
            <a:r>
              <a:rPr lang="en-GB" dirty="0">
                <a:solidFill>
                  <a:srgbClr val="002060"/>
                </a:solidFill>
              </a:rPr>
              <a:t> </a:t>
            </a:r>
            <a:r>
              <a:rPr lang="en-GB" dirty="0" err="1">
                <a:solidFill>
                  <a:srgbClr val="002060"/>
                </a:solidFill>
              </a:rPr>
              <a:t>nunc</a:t>
            </a:r>
            <a:r>
              <a:rPr lang="en-GB" dirty="0">
                <a:solidFill>
                  <a:srgbClr val="002060"/>
                </a:solidFill>
              </a:rPr>
              <a:t> </a:t>
            </a:r>
            <a:r>
              <a:rPr lang="en-GB" dirty="0" err="1">
                <a:solidFill>
                  <a:srgbClr val="002060"/>
                </a:solidFill>
              </a:rPr>
              <a:t>ultricies</a:t>
            </a:r>
            <a:r>
              <a:rPr lang="en-GB" dirty="0">
                <a:solidFill>
                  <a:srgbClr val="002060"/>
                </a:solidFill>
              </a:rPr>
              <a:t> sit, magna </a:t>
            </a:r>
            <a:r>
              <a:rPr lang="en-GB" dirty="0" err="1">
                <a:solidFill>
                  <a:srgbClr val="002060"/>
                </a:solidFill>
              </a:rPr>
              <a:t>tincidunt</a:t>
            </a:r>
            <a:r>
              <a:rPr lang="en-GB" dirty="0">
                <a:solidFill>
                  <a:srgbClr val="002060"/>
                </a:solidFill>
              </a:rPr>
              <a:t>. </a:t>
            </a:r>
            <a:r>
              <a:rPr lang="es-ES_tradnl" dirty="0" err="1">
                <a:solidFill>
                  <a:srgbClr val="002060"/>
                </a:solidFill>
              </a:rPr>
              <a:t>Maecenas</a:t>
            </a:r>
            <a:r>
              <a:rPr lang="es-ES_tradnl" dirty="0">
                <a:solidFill>
                  <a:srgbClr val="002060"/>
                </a:solidFill>
              </a:rPr>
              <a:t> </a:t>
            </a:r>
            <a:r>
              <a:rPr lang="es-ES_tradnl" dirty="0" err="1">
                <a:solidFill>
                  <a:srgbClr val="002060"/>
                </a:solidFill>
              </a:rPr>
              <a:t>aliquam</a:t>
            </a:r>
            <a:r>
              <a:rPr lang="es-ES_tradnl" dirty="0">
                <a:solidFill>
                  <a:srgbClr val="002060"/>
                </a:solidFill>
              </a:rPr>
              <a:t> </a:t>
            </a:r>
            <a:r>
              <a:rPr lang="es-ES_tradnl" dirty="0" err="1">
                <a:solidFill>
                  <a:srgbClr val="002060"/>
                </a:solidFill>
              </a:rPr>
              <a:t>maecenas</a:t>
            </a:r>
            <a:r>
              <a:rPr lang="es-ES_tradnl" dirty="0">
                <a:solidFill>
                  <a:srgbClr val="002060"/>
                </a:solidFill>
              </a:rPr>
              <a:t> </a:t>
            </a:r>
            <a:r>
              <a:rPr lang="es-ES_tradnl" dirty="0" err="1">
                <a:solidFill>
                  <a:srgbClr val="002060"/>
                </a:solidFill>
              </a:rPr>
              <a:t>ligula</a:t>
            </a:r>
            <a:r>
              <a:rPr lang="es-ES_tradnl" dirty="0">
                <a:solidFill>
                  <a:srgbClr val="002060"/>
                </a:solidFill>
              </a:rPr>
              <a:t> </a:t>
            </a:r>
            <a:r>
              <a:rPr lang="es-ES_tradnl" dirty="0" err="1">
                <a:solidFill>
                  <a:srgbClr val="002060"/>
                </a:solidFill>
              </a:rPr>
              <a:t>nostra</a:t>
            </a:r>
            <a:r>
              <a:rPr lang="es-ES_tradnl" dirty="0">
                <a:solidFill>
                  <a:srgbClr val="002060"/>
                </a:solidFill>
              </a:rPr>
              <a:t>, </a:t>
            </a:r>
            <a:r>
              <a:rPr lang="es-ES_tradnl" dirty="0" err="1">
                <a:solidFill>
                  <a:srgbClr val="002060"/>
                </a:solidFill>
              </a:rPr>
              <a:t>accumsan</a:t>
            </a:r>
            <a:r>
              <a:rPr lang="es-ES_tradnl" dirty="0">
                <a:solidFill>
                  <a:srgbClr val="002060"/>
                </a:solidFill>
              </a:rPr>
              <a:t> </a:t>
            </a:r>
            <a:r>
              <a:rPr lang="es-ES_tradnl" dirty="0" err="1">
                <a:solidFill>
                  <a:srgbClr val="002060"/>
                </a:solidFill>
              </a:rPr>
              <a:t>taciti</a:t>
            </a:r>
            <a:r>
              <a:rPr lang="es-ES_tradnl" dirty="0">
                <a:solidFill>
                  <a:srgbClr val="002060"/>
                </a:solidFill>
              </a:rPr>
              <a:t>. </a:t>
            </a:r>
            <a:r>
              <a:rPr lang="en-GB" dirty="0">
                <a:solidFill>
                  <a:srgbClr val="002060"/>
                </a:solidFill>
              </a:rPr>
              <a:t>Lorem ipsum </a:t>
            </a:r>
            <a:r>
              <a:rPr lang="en-GB" dirty="0" err="1">
                <a:solidFill>
                  <a:srgbClr val="002060"/>
                </a:solidFill>
              </a:rPr>
              <a:t>dolor</a:t>
            </a:r>
            <a:r>
              <a:rPr lang="en-GB" dirty="0">
                <a:solidFill>
                  <a:srgbClr val="002060"/>
                </a:solidFill>
              </a:rPr>
              <a:t> sit </a:t>
            </a:r>
            <a:r>
              <a:rPr lang="en-GB" dirty="0" err="1">
                <a:solidFill>
                  <a:srgbClr val="002060"/>
                </a:solidFill>
              </a:rPr>
              <a:t>amet</a:t>
            </a:r>
            <a:r>
              <a:rPr lang="en-GB" dirty="0">
                <a:solidFill>
                  <a:srgbClr val="002060"/>
                </a:solidFill>
              </a:rPr>
              <a:t>. Ligula </a:t>
            </a:r>
            <a:r>
              <a:rPr lang="en-GB" dirty="0" err="1">
                <a:solidFill>
                  <a:srgbClr val="002060"/>
                </a:solidFill>
              </a:rPr>
              <a:t>suspendisse</a:t>
            </a:r>
            <a:r>
              <a:rPr lang="en-GB" dirty="0">
                <a:solidFill>
                  <a:srgbClr val="002060"/>
                </a:solidFill>
              </a:rPr>
              <a:t> </a:t>
            </a:r>
            <a:r>
              <a:rPr lang="en-GB" dirty="0" err="1">
                <a:solidFill>
                  <a:srgbClr val="002060"/>
                </a:solidFill>
              </a:rPr>
              <a:t>nulla</a:t>
            </a:r>
            <a:r>
              <a:rPr lang="en-GB" dirty="0">
                <a:solidFill>
                  <a:srgbClr val="002060"/>
                </a:solidFill>
              </a:rPr>
              <a:t> </a:t>
            </a:r>
            <a:r>
              <a:rPr lang="en-GB" dirty="0" err="1">
                <a:solidFill>
                  <a:srgbClr val="002060"/>
                </a:solidFill>
              </a:rPr>
              <a:t>pretium</a:t>
            </a:r>
            <a:r>
              <a:rPr lang="en-GB" dirty="0">
                <a:solidFill>
                  <a:srgbClr val="002060"/>
                </a:solidFill>
              </a:rPr>
              <a:t>, </a:t>
            </a:r>
            <a:r>
              <a:rPr lang="en-GB" dirty="0" err="1">
                <a:solidFill>
                  <a:srgbClr val="002060"/>
                </a:solidFill>
              </a:rPr>
              <a:t>rhoncus</a:t>
            </a:r>
            <a:r>
              <a:rPr lang="en-GB" dirty="0">
                <a:solidFill>
                  <a:srgbClr val="002060"/>
                </a:solidFill>
              </a:rPr>
              <a:t> </a:t>
            </a:r>
            <a:r>
              <a:rPr lang="en-GB" dirty="0" err="1">
                <a:solidFill>
                  <a:srgbClr val="002060"/>
                </a:solidFill>
              </a:rPr>
              <a:t>tempor</a:t>
            </a:r>
            <a:r>
              <a:rPr lang="en-GB" dirty="0">
                <a:solidFill>
                  <a:srgbClr val="002060"/>
                </a:solidFill>
              </a:rPr>
              <a:t> </a:t>
            </a:r>
            <a:r>
              <a:rPr lang="en-GB" dirty="0" err="1">
                <a:solidFill>
                  <a:srgbClr val="002060"/>
                </a:solidFill>
              </a:rPr>
              <a:t>fermentum</a:t>
            </a:r>
            <a:r>
              <a:rPr lang="en-GB" dirty="0">
                <a:solidFill>
                  <a:srgbClr val="002060"/>
                </a:solidFill>
              </a:rPr>
              <a:t>, </a:t>
            </a:r>
            <a:r>
              <a:rPr lang="en-GB" dirty="0" err="1">
                <a:solidFill>
                  <a:srgbClr val="002060"/>
                </a:solidFill>
              </a:rPr>
              <a:t>enim</a:t>
            </a:r>
            <a:r>
              <a:rPr lang="en-GB" dirty="0">
                <a:solidFill>
                  <a:srgbClr val="002060"/>
                </a:solidFill>
              </a:rPr>
              <a:t> integer ad </a:t>
            </a:r>
            <a:r>
              <a:rPr lang="en-GB" dirty="0" err="1">
                <a:solidFill>
                  <a:srgbClr val="002060"/>
                </a:solidFill>
              </a:rPr>
              <a:t>vestibulum</a:t>
            </a:r>
            <a:r>
              <a:rPr lang="en-GB" dirty="0">
                <a:solidFill>
                  <a:srgbClr val="002060"/>
                </a:solidFill>
              </a:rPr>
              <a:t> </a:t>
            </a:r>
            <a:r>
              <a:rPr lang="en-GB" dirty="0" err="1">
                <a:solidFill>
                  <a:srgbClr val="002060"/>
                </a:solidFill>
              </a:rPr>
              <a:t>volutpat</a:t>
            </a:r>
            <a:r>
              <a:rPr lang="en-GB" dirty="0">
                <a:solidFill>
                  <a:srgbClr val="002060"/>
                </a:solidFill>
              </a:rPr>
              <a:t>. </a:t>
            </a:r>
            <a:r>
              <a:rPr lang="en-GB" dirty="0" err="1">
                <a:solidFill>
                  <a:srgbClr val="002060"/>
                </a:solidFill>
              </a:rPr>
              <a:t>Nisl</a:t>
            </a:r>
            <a:r>
              <a:rPr lang="en-GB" dirty="0">
                <a:solidFill>
                  <a:srgbClr val="002060"/>
                </a:solidFill>
              </a:rPr>
              <a:t> </a:t>
            </a:r>
            <a:r>
              <a:rPr lang="en-GB" dirty="0" err="1">
                <a:solidFill>
                  <a:srgbClr val="002060"/>
                </a:solidFill>
              </a:rPr>
              <a:t>rhoncus</a:t>
            </a:r>
            <a:r>
              <a:rPr lang="en-GB" dirty="0">
                <a:solidFill>
                  <a:srgbClr val="002060"/>
                </a:solidFill>
              </a:rPr>
              <a:t> </a:t>
            </a:r>
            <a:r>
              <a:rPr lang="en-GB" dirty="0" err="1">
                <a:solidFill>
                  <a:srgbClr val="002060"/>
                </a:solidFill>
              </a:rPr>
              <a:t>turpis</a:t>
            </a:r>
            <a:r>
              <a:rPr lang="en-GB" dirty="0">
                <a:solidFill>
                  <a:srgbClr val="002060"/>
                </a:solidFill>
              </a:rPr>
              <a:t> </a:t>
            </a:r>
            <a:r>
              <a:rPr lang="en-GB" dirty="0" err="1">
                <a:solidFill>
                  <a:srgbClr val="002060"/>
                </a:solidFill>
              </a:rPr>
              <a:t>est</a:t>
            </a:r>
            <a:r>
              <a:rPr lang="en-GB" dirty="0">
                <a:solidFill>
                  <a:srgbClr val="002060"/>
                </a:solidFill>
              </a:rPr>
              <a:t>, </a:t>
            </a:r>
            <a:r>
              <a:rPr lang="en-GB" dirty="0" err="1">
                <a:solidFill>
                  <a:srgbClr val="002060"/>
                </a:solidFill>
              </a:rPr>
              <a:t>vel</a:t>
            </a:r>
            <a:r>
              <a:rPr lang="en-GB" dirty="0">
                <a:solidFill>
                  <a:srgbClr val="002060"/>
                </a:solidFill>
              </a:rPr>
              <a:t> </a:t>
            </a:r>
            <a:r>
              <a:rPr lang="en-GB" dirty="0" err="1">
                <a:solidFill>
                  <a:srgbClr val="002060"/>
                </a:solidFill>
              </a:rPr>
              <a:t>elit</a:t>
            </a:r>
            <a:r>
              <a:rPr lang="en-GB" dirty="0">
                <a:solidFill>
                  <a:srgbClr val="002060"/>
                </a:solidFill>
              </a:rPr>
              <a:t>, </a:t>
            </a:r>
            <a:r>
              <a:rPr lang="en-GB" dirty="0" err="1">
                <a:solidFill>
                  <a:srgbClr val="002060"/>
                </a:solidFill>
              </a:rPr>
              <a:t>congue</a:t>
            </a:r>
            <a:r>
              <a:rPr lang="en-GB" dirty="0">
                <a:solidFill>
                  <a:srgbClr val="002060"/>
                </a:solidFill>
              </a:rPr>
              <a:t> </a:t>
            </a:r>
            <a:r>
              <a:rPr lang="en-GB" dirty="0" err="1">
                <a:solidFill>
                  <a:srgbClr val="002060"/>
                </a:solidFill>
              </a:rPr>
              <a:t>wisi</a:t>
            </a:r>
            <a:r>
              <a:rPr lang="en-GB" dirty="0">
                <a:solidFill>
                  <a:srgbClr val="002060"/>
                </a:solidFill>
              </a:rPr>
              <a:t> </a:t>
            </a:r>
            <a:r>
              <a:rPr lang="en-GB" dirty="0" err="1">
                <a:solidFill>
                  <a:srgbClr val="002060"/>
                </a:solidFill>
              </a:rPr>
              <a:t>enim</a:t>
            </a:r>
            <a:r>
              <a:rPr lang="en-GB" dirty="0">
                <a:solidFill>
                  <a:srgbClr val="002060"/>
                </a:solidFill>
              </a:rPr>
              <a:t> </a:t>
            </a:r>
            <a:r>
              <a:rPr lang="en-GB" dirty="0" err="1">
                <a:solidFill>
                  <a:srgbClr val="002060"/>
                </a:solidFill>
              </a:rPr>
              <a:t>nunc</a:t>
            </a:r>
            <a:r>
              <a:rPr lang="en-GB" dirty="0">
                <a:solidFill>
                  <a:srgbClr val="002060"/>
                </a:solidFill>
              </a:rPr>
              <a:t> </a:t>
            </a:r>
            <a:r>
              <a:rPr lang="en-GB" dirty="0" err="1">
                <a:solidFill>
                  <a:srgbClr val="002060"/>
                </a:solidFill>
              </a:rPr>
              <a:t>ultricies</a:t>
            </a:r>
            <a:r>
              <a:rPr lang="en-GB" dirty="0">
                <a:solidFill>
                  <a:srgbClr val="002060"/>
                </a:solidFill>
              </a:rPr>
              <a:t> sit, magna </a:t>
            </a:r>
            <a:r>
              <a:rPr lang="en-GB" dirty="0" err="1">
                <a:solidFill>
                  <a:srgbClr val="002060"/>
                </a:solidFill>
              </a:rPr>
              <a:t>tincidunt</a:t>
            </a:r>
            <a:r>
              <a:rPr lang="en-GB" dirty="0">
                <a:solidFill>
                  <a:srgbClr val="002060"/>
                </a:solidFill>
              </a:rPr>
              <a:t>. </a:t>
            </a:r>
            <a:r>
              <a:rPr lang="es-ES_tradnl" dirty="0" err="1">
                <a:solidFill>
                  <a:srgbClr val="002060"/>
                </a:solidFill>
              </a:rPr>
              <a:t>Maecenas</a:t>
            </a:r>
            <a:r>
              <a:rPr lang="es-ES_tradnl" dirty="0">
                <a:solidFill>
                  <a:srgbClr val="002060"/>
                </a:solidFill>
              </a:rPr>
              <a:t> </a:t>
            </a:r>
            <a:r>
              <a:rPr lang="es-ES_tradnl" dirty="0" err="1">
                <a:solidFill>
                  <a:srgbClr val="002060"/>
                </a:solidFill>
              </a:rPr>
              <a:t>aliquam</a:t>
            </a:r>
            <a:r>
              <a:rPr lang="es-ES_tradnl" dirty="0">
                <a:solidFill>
                  <a:srgbClr val="002060"/>
                </a:solidFill>
              </a:rPr>
              <a:t> </a:t>
            </a:r>
            <a:r>
              <a:rPr lang="es-ES_tradnl" dirty="0" err="1">
                <a:solidFill>
                  <a:srgbClr val="002060"/>
                </a:solidFill>
              </a:rPr>
              <a:t>maecenas</a:t>
            </a:r>
            <a:r>
              <a:rPr lang="es-ES_tradnl" dirty="0">
                <a:solidFill>
                  <a:srgbClr val="002060"/>
                </a:solidFill>
              </a:rPr>
              <a:t> </a:t>
            </a:r>
            <a:r>
              <a:rPr lang="es-ES_tradnl" dirty="0" err="1">
                <a:solidFill>
                  <a:srgbClr val="002060"/>
                </a:solidFill>
              </a:rPr>
              <a:t>ligula</a:t>
            </a:r>
            <a:r>
              <a:rPr lang="es-ES_tradnl" dirty="0">
                <a:solidFill>
                  <a:srgbClr val="002060"/>
                </a:solidFill>
              </a:rPr>
              <a:t> </a:t>
            </a:r>
            <a:r>
              <a:rPr lang="es-ES_tradnl" dirty="0" err="1">
                <a:solidFill>
                  <a:srgbClr val="002060"/>
                </a:solidFill>
              </a:rPr>
              <a:t>nostra</a:t>
            </a:r>
            <a:r>
              <a:rPr lang="es-ES_tradnl" dirty="0">
                <a:solidFill>
                  <a:srgbClr val="002060"/>
                </a:solidFill>
              </a:rPr>
              <a:t>, </a:t>
            </a:r>
            <a:r>
              <a:rPr lang="es-ES_tradnl" dirty="0" err="1">
                <a:solidFill>
                  <a:srgbClr val="002060"/>
                </a:solidFill>
              </a:rPr>
              <a:t>accumsan</a:t>
            </a:r>
            <a:r>
              <a:rPr lang="es-ES_tradnl" dirty="0">
                <a:solidFill>
                  <a:srgbClr val="002060"/>
                </a:solidFill>
              </a:rPr>
              <a:t> </a:t>
            </a:r>
            <a:r>
              <a:rPr lang="es-ES_tradnl" dirty="0" err="1">
                <a:solidFill>
                  <a:srgbClr val="002060"/>
                </a:solidFill>
              </a:rPr>
              <a:t>taciti</a:t>
            </a:r>
            <a:r>
              <a:rPr lang="es-ES_tradnl" dirty="0">
                <a:solidFill>
                  <a:srgbClr val="002060"/>
                </a:solidFill>
              </a:rPr>
              <a:t>.</a:t>
            </a:r>
          </a:p>
          <a:p>
            <a:pPr algn="just"/>
            <a:endParaRPr lang="es-ES_tradnl" dirty="0"/>
          </a:p>
          <a:p>
            <a:endParaRPr lang="es-ES_tradnl" dirty="0"/>
          </a:p>
        </p:txBody>
      </p:sp>
      <p:pic>
        <p:nvPicPr>
          <p:cNvPr id="8" name="Imagen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0850548" y="0"/>
            <a:ext cx="1002128" cy="6858000"/>
          </a:xfrm>
          <a:prstGeom prst="rect">
            <a:avLst/>
          </a:prstGeom>
        </p:spPr>
      </p:pic>
    </p:spTree>
    <p:extLst>
      <p:ext uri="{BB962C8B-B14F-4D97-AF65-F5344CB8AC3E}">
        <p14:creationId xmlns:p14="http://schemas.microsoft.com/office/powerpoint/2010/main" val="20175779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650" y="5804452"/>
            <a:ext cx="814744" cy="563690"/>
          </a:xfrm>
          <a:prstGeom prst="rect">
            <a:avLst/>
          </a:prstGeom>
        </p:spPr>
      </p:pic>
      <p:sp>
        <p:nvSpPr>
          <p:cNvPr id="5" name="CuadroTexto 4"/>
          <p:cNvSpPr txBox="1"/>
          <p:nvPr/>
        </p:nvSpPr>
        <p:spPr>
          <a:xfrm>
            <a:off x="6154939" y="863874"/>
            <a:ext cx="3791423" cy="707886"/>
          </a:xfrm>
          <a:prstGeom prst="rect">
            <a:avLst/>
          </a:prstGeom>
          <a:noFill/>
        </p:spPr>
        <p:txBody>
          <a:bodyPr wrap="none" rtlCol="0">
            <a:spAutoFit/>
          </a:bodyPr>
          <a:lstStyle/>
          <a:p>
            <a:pPr algn="r"/>
            <a:r>
              <a:rPr lang="es-ES_tradnl" sz="4000" dirty="0">
                <a:solidFill>
                  <a:srgbClr val="F8B03A"/>
                </a:solidFill>
                <a:latin typeface="Poppins" charset="0"/>
                <a:ea typeface="Poppins" charset="0"/>
                <a:cs typeface="Poppins" charset="0"/>
              </a:rPr>
              <a:t>LOREM IPSUM</a:t>
            </a:r>
          </a:p>
        </p:txBody>
      </p:sp>
      <p:sp>
        <p:nvSpPr>
          <p:cNvPr id="6" name="CuadroTexto 5"/>
          <p:cNvSpPr txBox="1"/>
          <p:nvPr/>
        </p:nvSpPr>
        <p:spPr>
          <a:xfrm>
            <a:off x="5483305" y="1559680"/>
            <a:ext cx="4495141" cy="523220"/>
          </a:xfrm>
          <a:prstGeom prst="rect">
            <a:avLst/>
          </a:prstGeom>
          <a:noFill/>
        </p:spPr>
        <p:txBody>
          <a:bodyPr wrap="none" rtlCol="0">
            <a:spAutoFit/>
          </a:bodyPr>
          <a:lstStyle/>
          <a:p>
            <a:pPr algn="r"/>
            <a:r>
              <a:rPr lang="es-ES_tradnl" sz="2800" dirty="0" err="1">
                <a:solidFill>
                  <a:srgbClr val="17ABE3"/>
                </a:solidFill>
                <a:latin typeface="Poppins" charset="0"/>
                <a:ea typeface="Poppins" charset="0"/>
                <a:cs typeface="Poppins" charset="0"/>
              </a:rPr>
              <a:t>Lorem</a:t>
            </a:r>
            <a:r>
              <a:rPr lang="es-ES_tradnl" sz="2800" dirty="0">
                <a:solidFill>
                  <a:srgbClr val="17ABE3"/>
                </a:solidFill>
                <a:latin typeface="Poppins" charset="0"/>
                <a:ea typeface="Poppins" charset="0"/>
                <a:cs typeface="Poppins" charset="0"/>
              </a:rPr>
              <a:t> </a:t>
            </a:r>
            <a:r>
              <a:rPr lang="es-ES_tradnl" sz="2800" dirty="0" err="1">
                <a:solidFill>
                  <a:srgbClr val="17ABE3"/>
                </a:solidFill>
                <a:latin typeface="Poppins" charset="0"/>
                <a:ea typeface="Poppins" charset="0"/>
                <a:cs typeface="Poppins" charset="0"/>
              </a:rPr>
              <a:t>ipsum</a:t>
            </a:r>
            <a:r>
              <a:rPr lang="es-ES_tradnl" sz="2800" dirty="0">
                <a:solidFill>
                  <a:srgbClr val="17ABE3"/>
                </a:solidFill>
                <a:latin typeface="Poppins" charset="0"/>
                <a:ea typeface="Poppins" charset="0"/>
                <a:cs typeface="Poppins" charset="0"/>
              </a:rPr>
              <a:t> subtitulo</a:t>
            </a:r>
          </a:p>
        </p:txBody>
      </p:sp>
      <p:sp>
        <p:nvSpPr>
          <p:cNvPr id="7" name="CuadroTexto 6"/>
          <p:cNvSpPr txBox="1"/>
          <p:nvPr/>
        </p:nvSpPr>
        <p:spPr>
          <a:xfrm>
            <a:off x="5483304" y="2569886"/>
            <a:ext cx="4495141" cy="3139321"/>
          </a:xfrm>
          <a:prstGeom prst="rect">
            <a:avLst/>
          </a:prstGeom>
          <a:noFill/>
        </p:spPr>
        <p:txBody>
          <a:bodyPr wrap="square" rtlCol="0">
            <a:spAutoFit/>
          </a:bodyPr>
          <a:lstStyle/>
          <a:p>
            <a:pPr algn="just"/>
            <a:r>
              <a:rPr lang="en-GB" dirty="0">
                <a:solidFill>
                  <a:srgbClr val="002060"/>
                </a:solidFill>
              </a:rPr>
              <a:t>Lorem ipsum </a:t>
            </a:r>
            <a:r>
              <a:rPr lang="en-GB" dirty="0" err="1">
                <a:solidFill>
                  <a:srgbClr val="002060"/>
                </a:solidFill>
              </a:rPr>
              <a:t>dolor</a:t>
            </a:r>
            <a:r>
              <a:rPr lang="en-GB" dirty="0">
                <a:solidFill>
                  <a:srgbClr val="002060"/>
                </a:solidFill>
              </a:rPr>
              <a:t> sit </a:t>
            </a:r>
            <a:r>
              <a:rPr lang="en-GB" dirty="0" err="1">
                <a:solidFill>
                  <a:srgbClr val="002060"/>
                </a:solidFill>
              </a:rPr>
              <a:t>amet</a:t>
            </a:r>
            <a:r>
              <a:rPr lang="en-GB" dirty="0">
                <a:solidFill>
                  <a:srgbClr val="002060"/>
                </a:solidFill>
              </a:rPr>
              <a:t>. Ligula </a:t>
            </a:r>
            <a:r>
              <a:rPr lang="en-GB" dirty="0" err="1">
                <a:solidFill>
                  <a:srgbClr val="002060"/>
                </a:solidFill>
              </a:rPr>
              <a:t>suspendisse</a:t>
            </a:r>
            <a:r>
              <a:rPr lang="en-GB" dirty="0">
                <a:solidFill>
                  <a:srgbClr val="002060"/>
                </a:solidFill>
              </a:rPr>
              <a:t> </a:t>
            </a:r>
            <a:r>
              <a:rPr lang="en-GB" dirty="0" err="1">
                <a:solidFill>
                  <a:srgbClr val="002060"/>
                </a:solidFill>
              </a:rPr>
              <a:t>nulla</a:t>
            </a:r>
            <a:r>
              <a:rPr lang="en-GB" dirty="0">
                <a:solidFill>
                  <a:srgbClr val="002060"/>
                </a:solidFill>
              </a:rPr>
              <a:t> </a:t>
            </a:r>
            <a:r>
              <a:rPr lang="en-GB" dirty="0" err="1">
                <a:solidFill>
                  <a:srgbClr val="002060"/>
                </a:solidFill>
              </a:rPr>
              <a:t>pretium</a:t>
            </a:r>
            <a:r>
              <a:rPr lang="en-GB" dirty="0">
                <a:solidFill>
                  <a:srgbClr val="002060"/>
                </a:solidFill>
              </a:rPr>
              <a:t>, </a:t>
            </a:r>
            <a:r>
              <a:rPr lang="en-GB" dirty="0" err="1">
                <a:solidFill>
                  <a:srgbClr val="002060"/>
                </a:solidFill>
              </a:rPr>
              <a:t>rhoncus</a:t>
            </a:r>
            <a:r>
              <a:rPr lang="en-GB" dirty="0">
                <a:solidFill>
                  <a:srgbClr val="002060"/>
                </a:solidFill>
              </a:rPr>
              <a:t> </a:t>
            </a:r>
            <a:r>
              <a:rPr lang="en-GB" dirty="0" err="1">
                <a:solidFill>
                  <a:srgbClr val="002060"/>
                </a:solidFill>
              </a:rPr>
              <a:t>tempor</a:t>
            </a:r>
            <a:r>
              <a:rPr lang="en-GB" dirty="0">
                <a:solidFill>
                  <a:srgbClr val="002060"/>
                </a:solidFill>
              </a:rPr>
              <a:t> </a:t>
            </a:r>
            <a:r>
              <a:rPr lang="en-GB" dirty="0" err="1">
                <a:solidFill>
                  <a:srgbClr val="002060"/>
                </a:solidFill>
              </a:rPr>
              <a:t>fermentum</a:t>
            </a:r>
            <a:r>
              <a:rPr lang="en-GB" dirty="0">
                <a:solidFill>
                  <a:srgbClr val="002060"/>
                </a:solidFill>
              </a:rPr>
              <a:t>, </a:t>
            </a:r>
            <a:r>
              <a:rPr lang="en-GB" dirty="0" err="1">
                <a:solidFill>
                  <a:srgbClr val="002060"/>
                </a:solidFill>
              </a:rPr>
              <a:t>enim</a:t>
            </a:r>
            <a:r>
              <a:rPr lang="en-GB" dirty="0">
                <a:solidFill>
                  <a:srgbClr val="002060"/>
                </a:solidFill>
              </a:rPr>
              <a:t> integer ad </a:t>
            </a:r>
            <a:r>
              <a:rPr lang="en-GB" dirty="0" err="1">
                <a:solidFill>
                  <a:srgbClr val="002060"/>
                </a:solidFill>
              </a:rPr>
              <a:t>vestibulum</a:t>
            </a:r>
            <a:r>
              <a:rPr lang="en-GB" dirty="0">
                <a:solidFill>
                  <a:srgbClr val="002060"/>
                </a:solidFill>
              </a:rPr>
              <a:t> </a:t>
            </a:r>
            <a:r>
              <a:rPr lang="en-GB" dirty="0" err="1">
                <a:solidFill>
                  <a:srgbClr val="002060"/>
                </a:solidFill>
              </a:rPr>
              <a:t>volutpat</a:t>
            </a:r>
            <a:r>
              <a:rPr lang="en-GB" dirty="0">
                <a:solidFill>
                  <a:srgbClr val="002060"/>
                </a:solidFill>
              </a:rPr>
              <a:t>. </a:t>
            </a:r>
            <a:r>
              <a:rPr lang="en-GB" dirty="0" err="1">
                <a:solidFill>
                  <a:srgbClr val="002060"/>
                </a:solidFill>
              </a:rPr>
              <a:t>Nisl</a:t>
            </a:r>
            <a:r>
              <a:rPr lang="en-GB" dirty="0">
                <a:solidFill>
                  <a:srgbClr val="002060"/>
                </a:solidFill>
              </a:rPr>
              <a:t> </a:t>
            </a:r>
            <a:r>
              <a:rPr lang="en-GB" dirty="0" err="1">
                <a:solidFill>
                  <a:srgbClr val="002060"/>
                </a:solidFill>
              </a:rPr>
              <a:t>rhoncus</a:t>
            </a:r>
            <a:r>
              <a:rPr lang="en-GB" dirty="0">
                <a:solidFill>
                  <a:srgbClr val="002060"/>
                </a:solidFill>
              </a:rPr>
              <a:t> </a:t>
            </a:r>
            <a:r>
              <a:rPr lang="en-GB" dirty="0" err="1">
                <a:solidFill>
                  <a:srgbClr val="002060"/>
                </a:solidFill>
              </a:rPr>
              <a:t>turpis</a:t>
            </a:r>
            <a:r>
              <a:rPr lang="en-GB" dirty="0">
                <a:solidFill>
                  <a:srgbClr val="002060"/>
                </a:solidFill>
              </a:rPr>
              <a:t> </a:t>
            </a:r>
            <a:r>
              <a:rPr lang="en-GB" dirty="0" err="1">
                <a:solidFill>
                  <a:srgbClr val="002060"/>
                </a:solidFill>
              </a:rPr>
              <a:t>est</a:t>
            </a:r>
            <a:r>
              <a:rPr lang="en-GB" dirty="0">
                <a:solidFill>
                  <a:srgbClr val="002060"/>
                </a:solidFill>
              </a:rPr>
              <a:t>, </a:t>
            </a:r>
            <a:r>
              <a:rPr lang="en-GB" dirty="0" err="1">
                <a:solidFill>
                  <a:srgbClr val="002060"/>
                </a:solidFill>
              </a:rPr>
              <a:t>vel</a:t>
            </a:r>
            <a:r>
              <a:rPr lang="en-GB" dirty="0">
                <a:solidFill>
                  <a:srgbClr val="002060"/>
                </a:solidFill>
              </a:rPr>
              <a:t> </a:t>
            </a:r>
            <a:r>
              <a:rPr lang="en-GB" dirty="0" err="1">
                <a:solidFill>
                  <a:srgbClr val="002060"/>
                </a:solidFill>
              </a:rPr>
              <a:t>elit</a:t>
            </a:r>
            <a:r>
              <a:rPr lang="en-GB" dirty="0">
                <a:solidFill>
                  <a:srgbClr val="002060"/>
                </a:solidFill>
              </a:rPr>
              <a:t>, </a:t>
            </a:r>
            <a:r>
              <a:rPr lang="en-GB" dirty="0" err="1">
                <a:solidFill>
                  <a:srgbClr val="002060"/>
                </a:solidFill>
              </a:rPr>
              <a:t>congue</a:t>
            </a:r>
            <a:r>
              <a:rPr lang="en-GB" dirty="0">
                <a:solidFill>
                  <a:srgbClr val="002060"/>
                </a:solidFill>
              </a:rPr>
              <a:t> </a:t>
            </a:r>
            <a:r>
              <a:rPr lang="en-GB" dirty="0" err="1">
                <a:solidFill>
                  <a:srgbClr val="002060"/>
                </a:solidFill>
              </a:rPr>
              <a:t>wisi</a:t>
            </a:r>
            <a:r>
              <a:rPr lang="en-GB" dirty="0">
                <a:solidFill>
                  <a:srgbClr val="002060"/>
                </a:solidFill>
              </a:rPr>
              <a:t> </a:t>
            </a:r>
            <a:r>
              <a:rPr lang="en-GB" dirty="0" err="1">
                <a:solidFill>
                  <a:srgbClr val="002060"/>
                </a:solidFill>
              </a:rPr>
              <a:t>enim</a:t>
            </a:r>
            <a:r>
              <a:rPr lang="en-GB" dirty="0">
                <a:solidFill>
                  <a:srgbClr val="002060"/>
                </a:solidFill>
              </a:rPr>
              <a:t> </a:t>
            </a:r>
            <a:r>
              <a:rPr lang="en-GB" dirty="0" err="1">
                <a:solidFill>
                  <a:srgbClr val="002060"/>
                </a:solidFill>
              </a:rPr>
              <a:t>nunc</a:t>
            </a:r>
            <a:r>
              <a:rPr lang="en-GB" dirty="0">
                <a:solidFill>
                  <a:srgbClr val="002060"/>
                </a:solidFill>
              </a:rPr>
              <a:t> </a:t>
            </a:r>
            <a:r>
              <a:rPr lang="en-GB" dirty="0" err="1">
                <a:solidFill>
                  <a:srgbClr val="002060"/>
                </a:solidFill>
              </a:rPr>
              <a:t>ultricies</a:t>
            </a:r>
            <a:r>
              <a:rPr lang="en-GB" dirty="0">
                <a:solidFill>
                  <a:srgbClr val="002060"/>
                </a:solidFill>
              </a:rPr>
              <a:t> sit, magna </a:t>
            </a:r>
            <a:r>
              <a:rPr lang="en-GB" dirty="0" err="1">
                <a:solidFill>
                  <a:srgbClr val="002060"/>
                </a:solidFill>
              </a:rPr>
              <a:t>tincidunt</a:t>
            </a:r>
            <a:r>
              <a:rPr lang="en-GB" dirty="0">
                <a:solidFill>
                  <a:srgbClr val="002060"/>
                </a:solidFill>
              </a:rPr>
              <a:t>. </a:t>
            </a:r>
            <a:r>
              <a:rPr lang="es-ES_tradnl" dirty="0" err="1">
                <a:solidFill>
                  <a:srgbClr val="002060"/>
                </a:solidFill>
              </a:rPr>
              <a:t>Maecenas</a:t>
            </a:r>
            <a:r>
              <a:rPr lang="es-ES_tradnl" dirty="0">
                <a:solidFill>
                  <a:srgbClr val="002060"/>
                </a:solidFill>
              </a:rPr>
              <a:t> </a:t>
            </a:r>
            <a:r>
              <a:rPr lang="es-ES_tradnl" dirty="0" err="1">
                <a:solidFill>
                  <a:srgbClr val="002060"/>
                </a:solidFill>
              </a:rPr>
              <a:t>aliquam</a:t>
            </a:r>
            <a:r>
              <a:rPr lang="es-ES_tradnl" dirty="0">
                <a:solidFill>
                  <a:srgbClr val="002060"/>
                </a:solidFill>
              </a:rPr>
              <a:t> </a:t>
            </a:r>
            <a:r>
              <a:rPr lang="es-ES_tradnl" dirty="0" err="1">
                <a:solidFill>
                  <a:srgbClr val="002060"/>
                </a:solidFill>
              </a:rPr>
              <a:t>maecenas</a:t>
            </a:r>
            <a:r>
              <a:rPr lang="es-ES_tradnl" dirty="0">
                <a:solidFill>
                  <a:srgbClr val="002060"/>
                </a:solidFill>
              </a:rPr>
              <a:t> </a:t>
            </a:r>
            <a:r>
              <a:rPr lang="es-ES_tradnl" dirty="0" err="1">
                <a:solidFill>
                  <a:srgbClr val="002060"/>
                </a:solidFill>
              </a:rPr>
              <a:t>ligula</a:t>
            </a:r>
            <a:r>
              <a:rPr lang="es-ES_tradnl" dirty="0">
                <a:solidFill>
                  <a:srgbClr val="002060"/>
                </a:solidFill>
              </a:rPr>
              <a:t> </a:t>
            </a:r>
            <a:r>
              <a:rPr lang="es-ES_tradnl" dirty="0" err="1">
                <a:solidFill>
                  <a:srgbClr val="002060"/>
                </a:solidFill>
              </a:rPr>
              <a:t>nostra</a:t>
            </a:r>
            <a:r>
              <a:rPr lang="es-ES_tradnl" dirty="0">
                <a:solidFill>
                  <a:srgbClr val="002060"/>
                </a:solidFill>
              </a:rPr>
              <a:t>, </a:t>
            </a:r>
            <a:r>
              <a:rPr lang="es-ES_tradnl" dirty="0" err="1">
                <a:solidFill>
                  <a:srgbClr val="002060"/>
                </a:solidFill>
              </a:rPr>
              <a:t>accumsan</a:t>
            </a:r>
            <a:r>
              <a:rPr lang="es-ES_tradnl" dirty="0">
                <a:solidFill>
                  <a:srgbClr val="002060"/>
                </a:solidFill>
              </a:rPr>
              <a:t> </a:t>
            </a:r>
            <a:r>
              <a:rPr lang="es-ES_tradnl" dirty="0" err="1">
                <a:solidFill>
                  <a:srgbClr val="002060"/>
                </a:solidFill>
              </a:rPr>
              <a:t>taciti</a:t>
            </a:r>
            <a:r>
              <a:rPr lang="es-ES_tradnl" dirty="0">
                <a:solidFill>
                  <a:srgbClr val="002060"/>
                </a:solidFill>
              </a:rPr>
              <a:t>. </a:t>
            </a:r>
            <a:r>
              <a:rPr lang="en-GB" dirty="0">
                <a:solidFill>
                  <a:srgbClr val="002060"/>
                </a:solidFill>
              </a:rPr>
              <a:t>Lorem ipsum </a:t>
            </a:r>
            <a:r>
              <a:rPr lang="en-GB" dirty="0" err="1">
                <a:solidFill>
                  <a:srgbClr val="002060"/>
                </a:solidFill>
              </a:rPr>
              <a:t>dolor</a:t>
            </a:r>
            <a:r>
              <a:rPr lang="en-GB" dirty="0">
                <a:solidFill>
                  <a:srgbClr val="002060"/>
                </a:solidFill>
              </a:rPr>
              <a:t> sit </a:t>
            </a:r>
            <a:r>
              <a:rPr lang="en-GB" dirty="0" err="1">
                <a:solidFill>
                  <a:srgbClr val="002060"/>
                </a:solidFill>
              </a:rPr>
              <a:t>amet</a:t>
            </a:r>
            <a:r>
              <a:rPr lang="en-GB" dirty="0">
                <a:solidFill>
                  <a:srgbClr val="002060"/>
                </a:solidFill>
              </a:rPr>
              <a:t>. </a:t>
            </a:r>
            <a:r>
              <a:rPr lang="es-ES_tradnl" dirty="0" err="1">
                <a:solidFill>
                  <a:srgbClr val="002060"/>
                </a:solidFill>
              </a:rPr>
              <a:t>Maecenas</a:t>
            </a:r>
            <a:r>
              <a:rPr lang="es-ES_tradnl" dirty="0">
                <a:solidFill>
                  <a:srgbClr val="002060"/>
                </a:solidFill>
              </a:rPr>
              <a:t> </a:t>
            </a:r>
            <a:r>
              <a:rPr lang="es-ES_tradnl" dirty="0" err="1">
                <a:solidFill>
                  <a:srgbClr val="002060"/>
                </a:solidFill>
              </a:rPr>
              <a:t>aliquam</a:t>
            </a:r>
            <a:r>
              <a:rPr lang="es-ES_tradnl" dirty="0">
                <a:solidFill>
                  <a:srgbClr val="002060"/>
                </a:solidFill>
              </a:rPr>
              <a:t> </a:t>
            </a:r>
            <a:r>
              <a:rPr lang="es-ES_tradnl" dirty="0" err="1">
                <a:solidFill>
                  <a:srgbClr val="002060"/>
                </a:solidFill>
              </a:rPr>
              <a:t>maecenas</a:t>
            </a:r>
            <a:r>
              <a:rPr lang="es-ES_tradnl" dirty="0">
                <a:solidFill>
                  <a:srgbClr val="002060"/>
                </a:solidFill>
              </a:rPr>
              <a:t> </a:t>
            </a:r>
            <a:r>
              <a:rPr lang="es-ES_tradnl" dirty="0" err="1">
                <a:solidFill>
                  <a:srgbClr val="002060"/>
                </a:solidFill>
              </a:rPr>
              <a:t>ligula</a:t>
            </a:r>
            <a:r>
              <a:rPr lang="es-ES_tradnl" dirty="0">
                <a:solidFill>
                  <a:srgbClr val="002060"/>
                </a:solidFill>
              </a:rPr>
              <a:t> </a:t>
            </a:r>
            <a:r>
              <a:rPr lang="es-ES_tradnl" dirty="0" err="1">
                <a:solidFill>
                  <a:srgbClr val="002060"/>
                </a:solidFill>
              </a:rPr>
              <a:t>nostra</a:t>
            </a:r>
            <a:r>
              <a:rPr lang="es-ES_tradnl" dirty="0">
                <a:solidFill>
                  <a:srgbClr val="002060"/>
                </a:solidFill>
              </a:rPr>
              <a:t>, </a:t>
            </a:r>
            <a:r>
              <a:rPr lang="es-ES_tradnl" dirty="0" err="1">
                <a:solidFill>
                  <a:srgbClr val="002060"/>
                </a:solidFill>
              </a:rPr>
              <a:t>accumsan</a:t>
            </a:r>
            <a:r>
              <a:rPr lang="es-ES_tradnl" dirty="0">
                <a:solidFill>
                  <a:srgbClr val="002060"/>
                </a:solidFill>
              </a:rPr>
              <a:t> </a:t>
            </a:r>
            <a:r>
              <a:rPr lang="es-ES_tradnl" dirty="0" err="1">
                <a:solidFill>
                  <a:srgbClr val="002060"/>
                </a:solidFill>
              </a:rPr>
              <a:t>taciti</a:t>
            </a:r>
            <a:r>
              <a:rPr lang="es-ES_tradnl" dirty="0">
                <a:solidFill>
                  <a:srgbClr val="002060"/>
                </a:solidFill>
              </a:rPr>
              <a:t>. </a:t>
            </a:r>
            <a:r>
              <a:rPr lang="en-GB" dirty="0">
                <a:solidFill>
                  <a:srgbClr val="002060"/>
                </a:solidFill>
              </a:rPr>
              <a:t>Lorem ipsum </a:t>
            </a:r>
            <a:r>
              <a:rPr lang="en-GB" dirty="0" err="1">
                <a:solidFill>
                  <a:srgbClr val="002060"/>
                </a:solidFill>
              </a:rPr>
              <a:t>dolor</a:t>
            </a:r>
            <a:r>
              <a:rPr lang="en-GB" dirty="0">
                <a:solidFill>
                  <a:srgbClr val="002060"/>
                </a:solidFill>
              </a:rPr>
              <a:t> sit </a:t>
            </a:r>
            <a:r>
              <a:rPr lang="en-GB" dirty="0" err="1">
                <a:solidFill>
                  <a:srgbClr val="002060"/>
                </a:solidFill>
              </a:rPr>
              <a:t>amet</a:t>
            </a:r>
            <a:r>
              <a:rPr lang="en-GB" dirty="0">
                <a:solidFill>
                  <a:srgbClr val="002060"/>
                </a:solidFill>
              </a:rPr>
              <a:t>. </a:t>
            </a:r>
          </a:p>
          <a:p>
            <a:pPr algn="just"/>
            <a:endParaRPr lang="en-GB" dirty="0">
              <a:solidFill>
                <a:srgbClr val="002060"/>
              </a:solidFill>
            </a:endParaRPr>
          </a:p>
        </p:txBody>
      </p:sp>
      <p:pic>
        <p:nvPicPr>
          <p:cNvPr id="8" name="Imagen 7"/>
          <p:cNvPicPr>
            <a:picLocks noChangeAspect="1"/>
          </p:cNvPicPr>
          <p:nvPr/>
        </p:nvPicPr>
        <p:blipFill rotWithShape="1">
          <a:blip r:embed="rId3"/>
          <a:srcRect t="-1" b="7547"/>
          <a:stretch/>
        </p:blipFill>
        <p:spPr>
          <a:xfrm>
            <a:off x="1104515" y="3567658"/>
            <a:ext cx="3869713" cy="1694152"/>
          </a:xfrm>
          <a:prstGeom prst="rect">
            <a:avLst/>
          </a:prstGeom>
        </p:spPr>
      </p:pic>
      <p:pic>
        <p:nvPicPr>
          <p:cNvPr id="9" name="Imagen 8"/>
          <p:cNvPicPr>
            <a:picLocks noChangeAspect="1"/>
          </p:cNvPicPr>
          <p:nvPr/>
        </p:nvPicPr>
        <p:blipFill rotWithShape="1">
          <a:blip r:embed="rId4"/>
          <a:srcRect t="17352" b="11305"/>
          <a:stretch/>
        </p:blipFill>
        <p:spPr>
          <a:xfrm>
            <a:off x="1104516" y="1243791"/>
            <a:ext cx="3869713" cy="1742385"/>
          </a:xfrm>
          <a:prstGeom prst="rect">
            <a:avLst/>
          </a:prstGeom>
        </p:spPr>
      </p:pic>
      <p:pic>
        <p:nvPicPr>
          <p:cNvPr id="10" name="Imagen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0850548" y="0"/>
            <a:ext cx="1002128" cy="6858000"/>
          </a:xfrm>
          <a:prstGeom prst="rect">
            <a:avLst/>
          </a:prstGeom>
        </p:spPr>
      </p:pic>
    </p:spTree>
    <p:extLst>
      <p:ext uri="{BB962C8B-B14F-4D97-AF65-F5344CB8AC3E}">
        <p14:creationId xmlns:p14="http://schemas.microsoft.com/office/powerpoint/2010/main" val="20190928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71370" y="5804451"/>
            <a:ext cx="814744" cy="563690"/>
          </a:xfrm>
          <a:prstGeom prst="rect">
            <a:avLst/>
          </a:prstGeom>
        </p:spPr>
      </p:pic>
      <p:graphicFrame>
        <p:nvGraphicFramePr>
          <p:cNvPr id="2" name="Gráfico 1"/>
          <p:cNvGraphicFramePr/>
          <p:nvPr>
            <p:extLst>
              <p:ext uri="{D42A27DB-BD31-4B8C-83A1-F6EECF244321}">
                <p14:modId xmlns:p14="http://schemas.microsoft.com/office/powerpoint/2010/main" val="418441512"/>
              </p:ext>
            </p:extLst>
          </p:nvPr>
        </p:nvGraphicFramePr>
        <p:xfrm>
          <a:off x="2408516" y="510988"/>
          <a:ext cx="8128000" cy="5627345"/>
        </p:xfrm>
        <a:graphic>
          <a:graphicData uri="http://schemas.openxmlformats.org/drawingml/2006/chart">
            <c:chart xmlns:c="http://schemas.openxmlformats.org/drawingml/2006/chart" xmlns:r="http://schemas.openxmlformats.org/officeDocument/2006/relationships" r:id="rId3"/>
          </a:graphicData>
        </a:graphic>
      </p:graphicFrame>
      <p:pic>
        <p:nvPicPr>
          <p:cNvPr id="5" name="Imagen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55172" y="0"/>
            <a:ext cx="1002128" cy="6858000"/>
          </a:xfrm>
          <a:prstGeom prst="rect">
            <a:avLst/>
          </a:prstGeom>
        </p:spPr>
      </p:pic>
    </p:spTree>
    <p:extLst>
      <p:ext uri="{BB962C8B-B14F-4D97-AF65-F5344CB8AC3E}">
        <p14:creationId xmlns:p14="http://schemas.microsoft.com/office/powerpoint/2010/main" val="83848955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YRED " id="{F47DDBB8-C5A8-8645-91D7-1798DAFBDE82}" vid="{A11A1990-ABA6-E84E-AE14-11EDFF522215}"/>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437</TotalTime>
  <Words>703</Words>
  <Application>Microsoft Office PowerPoint</Application>
  <PresentationFormat>Panorámica</PresentationFormat>
  <Paragraphs>88</Paragraphs>
  <Slides>14</Slides>
  <Notes>1</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14</vt:i4>
      </vt:variant>
    </vt:vector>
  </HeadingPairs>
  <TitlesOfParts>
    <vt:vector size="23" baseType="lpstr">
      <vt:lpstr>Arial</vt:lpstr>
      <vt:lpstr>Calibri</vt:lpstr>
      <vt:lpstr>Calibri Light</vt:lpstr>
      <vt:lpstr>LiberationSerif-Bold</vt:lpstr>
      <vt:lpstr>Noto Sans</vt:lpstr>
      <vt:lpstr>Poppins</vt:lpstr>
      <vt:lpstr>Poppins Medium</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Sofia Kearney Orri</dc:creator>
  <cp:lastModifiedBy>FashionArt</cp:lastModifiedBy>
  <cp:revision>25</cp:revision>
  <cp:lastPrinted>2017-01-07T20:21:16Z</cp:lastPrinted>
  <dcterms:created xsi:type="dcterms:W3CDTF">2017-01-07T16:21:42Z</dcterms:created>
  <dcterms:modified xsi:type="dcterms:W3CDTF">2017-01-16T18:28:48Z</dcterms:modified>
</cp:coreProperties>
</file>