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9"/>
  </p:notesMasterIdLst>
  <p:handoutMasterIdLst>
    <p:handoutMasterId r:id="rId10"/>
  </p:handoutMasterIdLst>
  <p:sldIdLst>
    <p:sldId id="260" r:id="rId3"/>
    <p:sldId id="256" r:id="rId4"/>
    <p:sldId id="258" r:id="rId5"/>
    <p:sldId id="257" r:id="rId6"/>
    <p:sldId id="259" r:id="rId7"/>
    <p:sldId id="261" r:id="rId8"/>
  </p:sldIdLst>
  <p:sldSz cx="9144000" cy="6858000" type="screen4x3"/>
  <p:notesSz cx="6858000" cy="9144000"/>
  <p:custDataLst>
    <p:tags r:id="rId11"/>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55E"/>
    <a:srgbClr val="00B1A7"/>
    <a:srgbClr val="904799"/>
    <a:srgbClr val="F6B221"/>
    <a:srgbClr val="FF7962"/>
    <a:srgbClr val="DCDCDC"/>
    <a:srgbClr val="B1AEA9"/>
    <a:srgbClr val="EAE4DE"/>
    <a:srgbClr val="407B75"/>
    <a:srgbClr val="DED4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20" autoAdjust="0"/>
    <p:restoredTop sz="88510" autoAdjust="0"/>
  </p:normalViewPr>
  <p:slideViewPr>
    <p:cSldViewPr snapToGrid="0">
      <p:cViewPr varScale="1">
        <p:scale>
          <a:sx n="99" d="100"/>
          <a:sy n="99" d="100"/>
        </p:scale>
        <p:origin x="1932" y="7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8" d="100"/>
          <a:sy n="88" d="100"/>
        </p:scale>
        <p:origin x="29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516AB9-92E1-44AF-8FCB-F4272161EA9C}" type="datetimeFigureOut">
              <a:rPr lang="el-GR" smtClean="0"/>
              <a:t>13/2/2017</a:t>
            </a:fld>
            <a:endParaRPr lang="el-G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24A4BF-87CB-4287-95AF-AD449D8A410F}" type="slidenum">
              <a:rPr lang="el-GR" smtClean="0"/>
              <a:t>‹#›</a:t>
            </a:fld>
            <a:endParaRPr lang="el-GR"/>
          </a:p>
        </p:txBody>
      </p:sp>
    </p:spTree>
    <p:extLst>
      <p:ext uri="{BB962C8B-B14F-4D97-AF65-F5344CB8AC3E}">
        <p14:creationId xmlns:p14="http://schemas.microsoft.com/office/powerpoint/2010/main" val="20351165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B2EFE5-E9F2-43A5-8AF8-83A578357172}" type="datetimeFigureOut">
              <a:rPr lang="el-GR" smtClean="0"/>
              <a:t>13/2/2017</a:t>
            </a:fld>
            <a:endParaRPr lang="el-G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CF91B0-25AB-4DFA-B184-293DD156034C}" type="slidenum">
              <a:rPr lang="el-GR" smtClean="0"/>
              <a:t>‹#›</a:t>
            </a:fld>
            <a:endParaRPr lang="el-GR"/>
          </a:p>
        </p:txBody>
      </p:sp>
    </p:spTree>
    <p:extLst>
      <p:ext uri="{BB962C8B-B14F-4D97-AF65-F5344CB8AC3E}">
        <p14:creationId xmlns:p14="http://schemas.microsoft.com/office/powerpoint/2010/main" val="369328197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tiff"/><Relationship Id="rId4" Type="http://schemas.openxmlformats.org/officeDocument/2006/relationships/image" Target="../media/image4.png"/><Relationship Id="rId9"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tiff"/><Relationship Id="rId4" Type="http://schemas.openxmlformats.org/officeDocument/2006/relationships/image" Target="../media/image4.png"/><Relationship Id="rId9"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Section title goes here</a:t>
            </a:r>
            <a:endParaRPr lang="en-US" dirty="0"/>
          </a:p>
        </p:txBody>
      </p:sp>
      <p:sp>
        <p:nvSpPr>
          <p:cNvPr id="5" name="Content Placeholder 3"/>
          <p:cNvSpPr>
            <a:spLocks noGrp="1"/>
          </p:cNvSpPr>
          <p:nvPr>
            <p:ph sz="quarter" idx="13" hasCustomPrompt="1"/>
          </p:nvPr>
        </p:nvSpPr>
        <p:spPr>
          <a:xfrm>
            <a:off x="148324" y="943529"/>
            <a:ext cx="8825333" cy="5280503"/>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3" name="Slide Number Placeholder 2"/>
          <p:cNvSpPr>
            <a:spLocks noGrp="1"/>
          </p:cNvSpPr>
          <p:nvPr>
            <p:ph type="sldNum" sz="quarter" idx="14"/>
          </p:nvPr>
        </p:nvSpPr>
        <p:spPr/>
        <p:txBody>
          <a:bodyPr/>
          <a:lstStyle/>
          <a:p>
            <a:fld id="{FC0FAD5A-1684-4140-846B-916703E2DFDE}" type="slidenum">
              <a:rPr lang="en-US" smtClean="0"/>
              <a:t>‹#›</a:t>
            </a:fld>
            <a:endParaRPr lang="en-US"/>
          </a:p>
        </p:txBody>
      </p:sp>
    </p:spTree>
    <p:extLst>
      <p:ext uri="{BB962C8B-B14F-4D97-AF65-F5344CB8AC3E}">
        <p14:creationId xmlns:p14="http://schemas.microsoft.com/office/powerpoint/2010/main" val="216985016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6162" y="2616200"/>
            <a:ext cx="10132225" cy="4406586"/>
          </a:xfrm>
          <a:prstGeom prst="rect">
            <a:avLst/>
          </a:prstGeom>
        </p:spPr>
      </p:pic>
      <p:sp>
        <p:nvSpPr>
          <p:cNvPr id="6" name="Rectangle 5"/>
          <p:cNvSpPr/>
          <p:nvPr userDrawn="1"/>
        </p:nvSpPr>
        <p:spPr>
          <a:xfrm>
            <a:off x="1" y="-8713"/>
            <a:ext cx="9143999" cy="401737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endParaRPr lang="en-US" dirty="0">
              <a:solidFill>
                <a:schemeClr val="tx2"/>
              </a:solidFill>
            </a:endParaRPr>
          </a:p>
        </p:txBody>
      </p:sp>
      <p:sp>
        <p:nvSpPr>
          <p:cNvPr id="2" name="Title 1"/>
          <p:cNvSpPr>
            <a:spLocks noGrp="1"/>
          </p:cNvSpPr>
          <p:nvPr>
            <p:ph type="ctrTitle" hasCustomPrompt="1"/>
          </p:nvPr>
        </p:nvSpPr>
        <p:spPr>
          <a:xfrm>
            <a:off x="1143000" y="2311328"/>
            <a:ext cx="6858000" cy="1058481"/>
          </a:xfrm>
          <a:prstGeom prst="rect">
            <a:avLst/>
          </a:prstGeom>
        </p:spPr>
        <p:txBody>
          <a:bodyPr anchor="ctr">
            <a:normAutofit/>
          </a:bodyPr>
          <a:lstStyle>
            <a:lvl1pPr algn="ctr">
              <a:defRPr sz="2400">
                <a:solidFill>
                  <a:srgbClr val="1F355E"/>
                </a:solidFill>
                <a:latin typeface="+mn-lt"/>
              </a:defRPr>
            </a:lvl1pPr>
          </a:lstStyle>
          <a:p>
            <a:r>
              <a:rPr lang="en-US" dirty="0" smtClean="0"/>
              <a:t>Evaluation environment for fostering intercultural </a:t>
            </a:r>
            <a:br>
              <a:rPr lang="en-US" dirty="0" smtClean="0"/>
            </a:br>
            <a:r>
              <a:rPr lang="en-US" dirty="0" smtClean="0"/>
              <a:t>mentoring tools and practices at school</a:t>
            </a:r>
            <a:endParaRPr lang="el-GR" dirty="0"/>
          </a:p>
        </p:txBody>
      </p:sp>
      <p:sp>
        <p:nvSpPr>
          <p:cNvPr id="3" name="Subtitle 2"/>
          <p:cNvSpPr>
            <a:spLocks noGrp="1"/>
          </p:cNvSpPr>
          <p:nvPr>
            <p:ph type="subTitle" idx="1" hasCustomPrompt="1"/>
          </p:nvPr>
        </p:nvSpPr>
        <p:spPr>
          <a:xfrm>
            <a:off x="1143000" y="3457657"/>
            <a:ext cx="6858000" cy="394000"/>
          </a:xfrm>
        </p:spPr>
        <p:txBody>
          <a:bodyPr/>
          <a:lstStyle>
            <a:lvl1pPr marL="0" indent="0" algn="ctr">
              <a:buNone/>
              <a:defRPr sz="2400" baseline="0">
                <a:solidFill>
                  <a:srgbClr val="904799"/>
                </a:solidFill>
                <a:latin typeface="+mn-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smtClean="0"/>
              <a:t>www.evalinto.eu</a:t>
            </a:r>
            <a:endParaRPr lang="el-GR" dirty="0"/>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16743" y="253579"/>
            <a:ext cx="2145164" cy="2057749"/>
          </a:xfrm>
          <a:prstGeom prst="rect">
            <a:avLst/>
          </a:prstGeom>
        </p:spPr>
      </p:pic>
      <p:sp>
        <p:nvSpPr>
          <p:cNvPr id="5" name="Rectangle 5"/>
          <p:cNvSpPr>
            <a:spLocks noChangeArrowheads="1"/>
          </p:cNvSpPr>
          <p:nvPr userDrawn="1"/>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sp>
        <p:nvSpPr>
          <p:cNvPr id="7" name="TextBox 6"/>
          <p:cNvSpPr txBox="1"/>
          <p:nvPr userDrawn="1"/>
        </p:nvSpPr>
        <p:spPr>
          <a:xfrm>
            <a:off x="0" y="6069903"/>
            <a:ext cx="3812721" cy="584775"/>
          </a:xfrm>
          <a:prstGeom prst="rect">
            <a:avLst/>
          </a:prstGeom>
          <a:noFill/>
        </p:spPr>
        <p:txBody>
          <a:bodyPr wrap="square" rtlCol="0">
            <a:spAutoFit/>
          </a:bodyPr>
          <a:lstStyle/>
          <a:p>
            <a:pPr algn="l"/>
            <a:r>
              <a:rPr lang="en-US" sz="800" kern="1200" dirty="0" smtClean="0">
                <a:solidFill>
                  <a:srgbClr val="1F355E"/>
                </a:solidFill>
                <a:latin typeface="+mn-lt"/>
                <a:ea typeface="+mn-ea"/>
                <a:cs typeface="+mn-cs"/>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en-US" sz="800" dirty="0" smtClean="0">
                <a:solidFill>
                  <a:srgbClr val="1F355E"/>
                </a:solidFill>
              </a:rPr>
              <a:t>Project Number: 2016-1-ES01-KA201-025145</a:t>
            </a:r>
          </a:p>
        </p:txBody>
      </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07135" y="6042109"/>
            <a:ext cx="887147" cy="299856"/>
          </a:xfrm>
          <a:prstGeom prst="rect">
            <a:avLst/>
          </a:prstGeom>
        </p:spPr>
      </p:pic>
      <p:pic>
        <p:nvPicPr>
          <p:cNvPr id="12" name="Picture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754136" y="5927248"/>
            <a:ext cx="631241" cy="631241"/>
          </a:xfrm>
          <a:prstGeom prst="rect">
            <a:avLst/>
          </a:prstGeom>
        </p:spPr>
      </p:pic>
      <p:pic>
        <p:nvPicPr>
          <p:cNvPr id="13" name="Picture 12"/>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302192" y="5913121"/>
            <a:ext cx="853537" cy="512123"/>
          </a:xfrm>
          <a:prstGeom prst="rect">
            <a:avLst/>
          </a:prstGeom>
        </p:spPr>
      </p:pic>
      <p:pic>
        <p:nvPicPr>
          <p:cNvPr id="14" name="Picture 13"/>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495040" y="6053036"/>
            <a:ext cx="898471" cy="397246"/>
          </a:xfrm>
          <a:prstGeom prst="rect">
            <a:avLst/>
          </a:prstGeom>
        </p:spPr>
      </p:pic>
      <p:pic>
        <p:nvPicPr>
          <p:cNvPr id="16" name="Picture 1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6302042" y="6007018"/>
            <a:ext cx="1036495" cy="418226"/>
          </a:xfrm>
          <a:prstGeom prst="rect">
            <a:avLst/>
          </a:prstGeom>
        </p:spPr>
      </p:pic>
      <p:pic>
        <p:nvPicPr>
          <p:cNvPr id="18" name="Picture 17" descr="C:\Users\Ourania\Desktop\Ourania\E-EVALINTO\DISSEMINATION\Logos\Erasmus+logo.png"/>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16051" y="5619151"/>
            <a:ext cx="1680845" cy="367030"/>
          </a:xfrm>
          <a:prstGeom prst="rect">
            <a:avLst/>
          </a:prstGeom>
          <a:noFill/>
          <a:ln>
            <a:noFill/>
          </a:ln>
        </p:spPr>
      </p:pic>
      <p:pic>
        <p:nvPicPr>
          <p:cNvPr id="19" name="Picture 18"/>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5461907" y="6111831"/>
            <a:ext cx="802059" cy="279656"/>
          </a:xfrm>
          <a:prstGeom prst="rect">
            <a:avLst/>
          </a:prstGeom>
        </p:spPr>
      </p:pic>
    </p:spTree>
    <p:extLst>
      <p:ext uri="{BB962C8B-B14F-4D97-AF65-F5344CB8AC3E}">
        <p14:creationId xmlns:p14="http://schemas.microsoft.com/office/powerpoint/2010/main" val="547020309"/>
      </p:ext>
    </p:extLst>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9" name="Rectangle 8"/>
          <p:cNvSpPr/>
          <p:nvPr userDrawn="1"/>
        </p:nvSpPr>
        <p:spPr>
          <a:xfrm>
            <a:off x="0" y="0"/>
            <a:ext cx="9144000" cy="6955017"/>
          </a:xfrm>
          <a:prstGeom prst="rect">
            <a:avLst/>
          </a:prstGeom>
          <a:solidFill>
            <a:srgbClr val="904799"/>
          </a:solidFill>
          <a:ln>
            <a:solidFill>
              <a:srgbClr val="0048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endParaRPr>
          </a:p>
        </p:txBody>
      </p:sp>
      <p:sp>
        <p:nvSpPr>
          <p:cNvPr id="3" name="Subtitle 2"/>
          <p:cNvSpPr>
            <a:spLocks noGrp="1"/>
          </p:cNvSpPr>
          <p:nvPr>
            <p:ph type="subTitle" idx="1" hasCustomPrompt="1"/>
          </p:nvPr>
        </p:nvSpPr>
        <p:spPr>
          <a:xfrm>
            <a:off x="1143000" y="2697322"/>
            <a:ext cx="6858000" cy="1533930"/>
          </a:xfrm>
        </p:spPr>
        <p:txBody>
          <a:bodyPr anchor="ctr">
            <a:normAutofit/>
          </a:bodyPr>
          <a:lstStyle>
            <a:lvl1pPr marL="0" indent="0" algn="ctr">
              <a:buNone/>
              <a:defRPr sz="2800" baseline="0">
                <a:solidFill>
                  <a:schemeClr val="bg1"/>
                </a:solidFill>
                <a:latin typeface="+mn-lt"/>
                <a:cs typeface="Century Gothic"/>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smtClean="0"/>
              <a:t>Separator Page Title goes here</a:t>
            </a:r>
            <a:endParaRPr lang="el-GR" dirty="0"/>
          </a:p>
        </p:txBody>
      </p:sp>
    </p:spTree>
    <p:extLst>
      <p:ext uri="{BB962C8B-B14F-4D97-AF65-F5344CB8AC3E}">
        <p14:creationId xmlns:p14="http://schemas.microsoft.com/office/powerpoint/2010/main" val="349616294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2" name="Table 1"/>
          <p:cNvGraphicFramePr>
            <a:graphicFrameLocks noGrp="1"/>
          </p:cNvGraphicFramePr>
          <p:nvPr userDrawn="1">
            <p:extLst>
              <p:ext uri="{D42A27DB-BD31-4B8C-83A1-F6EECF244321}">
                <p14:modId xmlns:p14="http://schemas.microsoft.com/office/powerpoint/2010/main" val="2232615760"/>
              </p:ext>
            </p:extLst>
          </p:nvPr>
        </p:nvGraphicFramePr>
        <p:xfrm>
          <a:off x="204227" y="1070719"/>
          <a:ext cx="6096000" cy="2859069"/>
        </p:xfrm>
        <a:graphic>
          <a:graphicData uri="http://schemas.openxmlformats.org/drawingml/2006/table">
            <a:tbl>
              <a:tblPr firstRow="1" bandRow="1">
                <a:tableStyleId>{5C22544A-7EE6-4342-B048-85BDC9FD1C3A}</a:tableStyleId>
              </a:tblPr>
              <a:tblGrid>
                <a:gridCol w="1524000"/>
                <a:gridCol w="1492354"/>
                <a:gridCol w="1555646"/>
                <a:gridCol w="1524000"/>
              </a:tblGrid>
              <a:tr h="431607">
                <a:tc>
                  <a:txBody>
                    <a:bodyPr/>
                    <a:lstStyle/>
                    <a:p>
                      <a:pPr algn="ctr"/>
                      <a:r>
                        <a:rPr lang="en-US" sz="1600" b="1" dirty="0" smtClean="0">
                          <a:latin typeface="+mn-lt"/>
                          <a:cs typeface="Century Gothic"/>
                        </a:rPr>
                        <a:t>Colum</a:t>
                      </a:r>
                      <a:r>
                        <a:rPr lang="en-US" sz="1600" b="1" baseline="0" dirty="0" smtClean="0">
                          <a:latin typeface="+mn-lt"/>
                          <a:cs typeface="Century Gothic"/>
                        </a:rPr>
                        <a:t> Title</a:t>
                      </a:r>
                      <a:endParaRPr lang="en-US" sz="1600" b="1" dirty="0">
                        <a:latin typeface="+mn-lt"/>
                        <a:cs typeface="Century Gothic"/>
                      </a:endParaRPr>
                    </a:p>
                  </a:txBody>
                  <a:tcPr anchor="ctr">
                    <a:solidFill>
                      <a:srgbClr val="904799"/>
                    </a:solidFill>
                  </a:tcPr>
                </a:tc>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n-US" sz="1600" b="1" dirty="0" smtClean="0">
                          <a:latin typeface="+mn-lt"/>
                          <a:cs typeface="Century Gothic"/>
                        </a:rPr>
                        <a:t>Colum</a:t>
                      </a:r>
                      <a:r>
                        <a:rPr lang="en-US" sz="1600" b="1" baseline="0" dirty="0" smtClean="0">
                          <a:latin typeface="+mn-lt"/>
                          <a:cs typeface="Century Gothic"/>
                        </a:rPr>
                        <a:t> Title</a:t>
                      </a:r>
                      <a:endParaRPr lang="en-US" sz="1600" b="1" dirty="0" smtClean="0">
                        <a:latin typeface="+mn-lt"/>
                        <a:cs typeface="Century Gothic"/>
                      </a:endParaRPr>
                    </a:p>
                  </a:txBody>
                  <a:tcPr anchor="ctr">
                    <a:solidFill>
                      <a:srgbClr val="904799"/>
                    </a:solidFill>
                  </a:tcPr>
                </a:tc>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n-US" sz="1600" b="1" dirty="0" smtClean="0">
                          <a:latin typeface="+mn-lt"/>
                          <a:cs typeface="Century Gothic"/>
                        </a:rPr>
                        <a:t>Colum</a:t>
                      </a:r>
                      <a:r>
                        <a:rPr lang="en-US" sz="1600" b="1" baseline="0" dirty="0" smtClean="0">
                          <a:latin typeface="+mn-lt"/>
                          <a:cs typeface="Century Gothic"/>
                        </a:rPr>
                        <a:t> Title</a:t>
                      </a:r>
                      <a:endParaRPr lang="en-US" sz="1600" b="1" dirty="0" smtClean="0">
                        <a:latin typeface="+mn-lt"/>
                        <a:cs typeface="Century Gothic"/>
                      </a:endParaRPr>
                    </a:p>
                  </a:txBody>
                  <a:tcPr anchor="ctr">
                    <a:solidFill>
                      <a:srgbClr val="904799"/>
                    </a:solidFill>
                  </a:tcPr>
                </a:tc>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n-US" sz="1600" b="1" dirty="0" smtClean="0">
                          <a:latin typeface="+mn-lt"/>
                          <a:cs typeface="Century Gothic"/>
                        </a:rPr>
                        <a:t>Colum</a:t>
                      </a:r>
                      <a:r>
                        <a:rPr lang="en-US" sz="1600" b="1" baseline="0" dirty="0" smtClean="0">
                          <a:latin typeface="+mn-lt"/>
                          <a:cs typeface="Century Gothic"/>
                        </a:rPr>
                        <a:t> Title</a:t>
                      </a:r>
                      <a:endParaRPr lang="en-US" sz="1600" b="1" dirty="0" smtClean="0">
                        <a:latin typeface="+mn-lt"/>
                        <a:cs typeface="Century Gothic"/>
                      </a:endParaRPr>
                    </a:p>
                  </a:txBody>
                  <a:tcPr anchor="ctr">
                    <a:solidFill>
                      <a:srgbClr val="904799"/>
                    </a:solidFill>
                  </a:tcPr>
                </a:tc>
              </a:tr>
              <a:tr h="1213731">
                <a:tc>
                  <a:txBody>
                    <a:bodyPr/>
                    <a:lstStyle/>
                    <a:p>
                      <a:endParaRPr lang="en-US" dirty="0"/>
                    </a:p>
                  </a:txBody>
                  <a:tcPr>
                    <a:solidFill>
                      <a:srgbClr val="B1AEA9"/>
                    </a:solidFill>
                  </a:tcPr>
                </a:tc>
                <a:tc>
                  <a:txBody>
                    <a:bodyPr/>
                    <a:lstStyle/>
                    <a:p>
                      <a:endParaRPr lang="en-US" dirty="0"/>
                    </a:p>
                  </a:txBody>
                  <a:tcPr>
                    <a:solidFill>
                      <a:srgbClr val="B1AEA9"/>
                    </a:solidFill>
                  </a:tcPr>
                </a:tc>
                <a:tc>
                  <a:txBody>
                    <a:bodyPr/>
                    <a:lstStyle/>
                    <a:p>
                      <a:endParaRPr lang="en-US" dirty="0"/>
                    </a:p>
                  </a:txBody>
                  <a:tcPr>
                    <a:solidFill>
                      <a:srgbClr val="B1AEA9"/>
                    </a:solidFill>
                  </a:tcPr>
                </a:tc>
                <a:tc>
                  <a:txBody>
                    <a:bodyPr/>
                    <a:lstStyle/>
                    <a:p>
                      <a:endParaRPr lang="en-US" dirty="0"/>
                    </a:p>
                  </a:txBody>
                  <a:tcPr>
                    <a:solidFill>
                      <a:srgbClr val="B1AEA9"/>
                    </a:solidFill>
                  </a:tcPr>
                </a:tc>
              </a:tr>
              <a:tr h="1213731">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r>
            </a:tbl>
          </a:graphicData>
        </a:graphic>
      </p:graphicFrame>
      <p:sp>
        <p:nvSpPr>
          <p:cNvPr id="5" name="Text Placeholder 3"/>
          <p:cNvSpPr>
            <a:spLocks noGrp="1"/>
          </p:cNvSpPr>
          <p:nvPr>
            <p:ph type="body" sz="quarter" idx="17" hasCustomPrompt="1"/>
          </p:nvPr>
        </p:nvSpPr>
        <p:spPr>
          <a:xfrm>
            <a:off x="279355" y="4916409"/>
            <a:ext cx="4320927" cy="1449161"/>
          </a:xfrm>
          <a:prstGeom prst="rect">
            <a:avLst/>
          </a:prstGeom>
          <a:ln w="12700">
            <a:solidFill>
              <a:srgbClr val="00B1A7"/>
            </a:solidFill>
          </a:ln>
        </p:spPr>
        <p:txBody>
          <a:bodyPr anchor="ctr" anchorCtr="0">
            <a:normAutofit/>
          </a:bodyPr>
          <a:lstStyle>
            <a:lvl1pPr marL="0" marR="0" indent="0" algn="ctr" defTabSz="914377" rtl="0" eaLnBrk="1" fontAlgn="auto" latinLnBrk="0" hangingPunct="1">
              <a:lnSpc>
                <a:spcPct val="90000"/>
              </a:lnSpc>
              <a:spcBef>
                <a:spcPts val="1000"/>
              </a:spcBef>
              <a:spcAft>
                <a:spcPts val="0"/>
              </a:spcAft>
              <a:buClrTx/>
              <a:buSzTx/>
              <a:buFont typeface="Arial" panose="020B0604020202020204" pitchFamily="34" charset="0"/>
              <a:buNone/>
              <a:tabLst/>
              <a:defRPr sz="1800" i="1" baseline="0">
                <a:solidFill>
                  <a:srgbClr val="00B1A7"/>
                </a:solidFill>
                <a:latin typeface="+mn-lt"/>
              </a:defRPr>
            </a:lvl1pPr>
          </a:lstStyle>
          <a:p>
            <a:pPr lvl="0"/>
            <a:r>
              <a:rPr lang="en-US" dirty="0" smtClean="0"/>
              <a:t>Quote text goes here</a:t>
            </a:r>
            <a:endParaRPr lang="el-GR" dirty="0" smtClean="0"/>
          </a:p>
        </p:txBody>
      </p:sp>
      <p:sp>
        <p:nvSpPr>
          <p:cNvPr id="4" name="TextBox 3"/>
          <p:cNvSpPr txBox="1"/>
          <p:nvPr userDrawn="1"/>
        </p:nvSpPr>
        <p:spPr>
          <a:xfrm>
            <a:off x="116207" y="116202"/>
            <a:ext cx="6507564" cy="307777"/>
          </a:xfrm>
          <a:prstGeom prst="rect">
            <a:avLst/>
          </a:prstGeom>
          <a:noFill/>
        </p:spPr>
        <p:txBody>
          <a:bodyPr wrap="square" rtlCol="0">
            <a:spAutoFit/>
          </a:bodyPr>
          <a:lstStyle/>
          <a:p>
            <a:r>
              <a:rPr lang="en-US" sz="1400" dirty="0" smtClean="0">
                <a:solidFill>
                  <a:srgbClr val="B1AEA9"/>
                </a:solidFill>
              </a:rPr>
              <a:t>Copy-paste</a:t>
            </a:r>
            <a:r>
              <a:rPr lang="en-US" sz="1400" baseline="0" dirty="0" smtClean="0">
                <a:solidFill>
                  <a:srgbClr val="B1AEA9"/>
                </a:solidFill>
              </a:rPr>
              <a:t> the table or quote below onto slides, and edit if needed.</a:t>
            </a:r>
            <a:endParaRPr lang="en-US" sz="1400" dirty="0">
              <a:solidFill>
                <a:srgbClr val="B1AEA9"/>
              </a:solidFill>
            </a:endParaRPr>
          </a:p>
        </p:txBody>
      </p:sp>
    </p:spTree>
    <p:extLst>
      <p:ext uri="{BB962C8B-B14F-4D97-AF65-F5344CB8AC3E}">
        <p14:creationId xmlns:p14="http://schemas.microsoft.com/office/powerpoint/2010/main" val="69566513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9144000" cy="550862"/>
          </a:xfrm>
          <a:prstGeom prst="rect">
            <a:avLst/>
          </a:prstGeom>
          <a:solidFill>
            <a:srgbClr val="DCDCDC"/>
          </a:solidFill>
        </p:spPr>
        <p:txBody>
          <a:bodyPr lIns="252000" anchor="ctr" anchorCtr="0"/>
          <a:lstStyle>
            <a:lvl1pPr>
              <a:defRPr sz="1800" b="1" baseline="0">
                <a:solidFill>
                  <a:srgbClr val="1F355E"/>
                </a:solidFill>
                <a:latin typeface="+mn-lt"/>
              </a:defRPr>
            </a:lvl1pPr>
          </a:lstStyle>
          <a:p>
            <a:pPr lvl="0"/>
            <a:r>
              <a:rPr lang="en-US" dirty="0" smtClean="0"/>
              <a:t>Sub-section title goes here</a:t>
            </a:r>
            <a:endParaRPr lang="el-GR" dirty="0"/>
          </a:p>
        </p:txBody>
      </p:sp>
      <p:sp>
        <p:nvSpPr>
          <p:cNvPr id="2" name="Title 1"/>
          <p:cNvSpPr>
            <a:spLocks noGrp="1"/>
          </p:cNvSpPr>
          <p:nvPr>
            <p:ph type="title" hasCustomPrompt="1"/>
          </p:nvPr>
        </p:nvSpPr>
        <p:spPr/>
        <p:txBody>
          <a:bodyPr/>
          <a:lstStyle/>
          <a:p>
            <a:r>
              <a:rPr lang="en-US" dirty="0" smtClean="0"/>
              <a:t>Section title goes here</a:t>
            </a:r>
            <a:endParaRPr lang="en-US" dirty="0"/>
          </a:p>
        </p:txBody>
      </p:sp>
      <p:sp>
        <p:nvSpPr>
          <p:cNvPr id="7" name="Content Placeholder 3"/>
          <p:cNvSpPr>
            <a:spLocks noGrp="1"/>
          </p:cNvSpPr>
          <p:nvPr>
            <p:ph sz="quarter" idx="13" hasCustomPrompt="1"/>
          </p:nvPr>
        </p:nvSpPr>
        <p:spPr>
          <a:xfrm>
            <a:off x="148324" y="1538935"/>
            <a:ext cx="8825333" cy="4685097"/>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3" name="Slide Number Placeholder 2"/>
          <p:cNvSpPr>
            <a:spLocks noGrp="1"/>
          </p:cNvSpPr>
          <p:nvPr>
            <p:ph type="sldNum" sz="quarter" idx="14"/>
          </p:nvPr>
        </p:nvSpPr>
        <p:spPr/>
        <p:txBody>
          <a:bodyPr/>
          <a:lstStyle/>
          <a:p>
            <a:fld id="{FC0FAD5A-1684-4140-846B-916703E2DFDE}" type="slidenum">
              <a:rPr lang="en-US" smtClean="0"/>
              <a:t>‹#›</a:t>
            </a:fld>
            <a:endParaRPr lang="en-US"/>
          </a:p>
        </p:txBody>
      </p:sp>
    </p:spTree>
    <p:extLst>
      <p:ext uri="{BB962C8B-B14F-4D97-AF65-F5344CB8AC3E}">
        <p14:creationId xmlns:p14="http://schemas.microsoft.com/office/powerpoint/2010/main" val="15367066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p>
            <a:r>
              <a:rPr lang="en-US" dirty="0" smtClean="0"/>
              <a:t>Section title goes here</a:t>
            </a:r>
            <a:endParaRPr lang="en-US" dirty="0"/>
          </a:p>
        </p:txBody>
      </p:sp>
      <p:sp>
        <p:nvSpPr>
          <p:cNvPr id="8" name="Content Placeholder 3"/>
          <p:cNvSpPr>
            <a:spLocks noGrp="1"/>
          </p:cNvSpPr>
          <p:nvPr>
            <p:ph sz="quarter" idx="13" hasCustomPrompt="1"/>
          </p:nvPr>
        </p:nvSpPr>
        <p:spPr>
          <a:xfrm>
            <a:off x="139054" y="917800"/>
            <a:ext cx="4342945" cy="5297821"/>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4635154" y="917800"/>
            <a:ext cx="4342945" cy="5297821"/>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2" name="Slide Number Placeholder 1"/>
          <p:cNvSpPr>
            <a:spLocks noGrp="1"/>
          </p:cNvSpPr>
          <p:nvPr>
            <p:ph type="sldNum" sz="quarter" idx="15"/>
          </p:nvPr>
        </p:nvSpPr>
        <p:spPr/>
        <p:txBody>
          <a:bodyPr/>
          <a:lstStyle/>
          <a:p>
            <a:fld id="{FC0FAD5A-1684-4140-846B-916703E2DFDE}" type="slidenum">
              <a:rPr lang="en-US" smtClean="0"/>
              <a:t>‹#›</a:t>
            </a:fld>
            <a:endParaRPr lang="en-US"/>
          </a:p>
        </p:txBody>
      </p:sp>
    </p:spTree>
    <p:extLst>
      <p:ext uri="{BB962C8B-B14F-4D97-AF65-F5344CB8AC3E}">
        <p14:creationId xmlns:p14="http://schemas.microsoft.com/office/powerpoint/2010/main" val="6545040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9144000" cy="550862"/>
          </a:xfrm>
          <a:prstGeom prst="rect">
            <a:avLst/>
          </a:prstGeom>
          <a:solidFill>
            <a:srgbClr val="DCDCDC"/>
          </a:solidFill>
        </p:spPr>
        <p:txBody>
          <a:bodyPr lIns="252000" anchor="ctr" anchorCtr="0"/>
          <a:lstStyle>
            <a:lvl1pPr>
              <a:defRPr sz="1800" b="1" baseline="0">
                <a:solidFill>
                  <a:srgbClr val="1F355E"/>
                </a:solidFill>
                <a:latin typeface="+mn-lt"/>
              </a:defRPr>
            </a:lvl1pPr>
          </a:lstStyle>
          <a:p>
            <a:pPr lvl="0"/>
            <a:r>
              <a:rPr lang="en-US" dirty="0" smtClean="0"/>
              <a:t>Sub-section title goes here</a:t>
            </a:r>
            <a:endParaRPr lang="el-GR" dirty="0"/>
          </a:p>
        </p:txBody>
      </p:sp>
      <p:sp>
        <p:nvSpPr>
          <p:cNvPr id="7" name="Content Placeholder 3"/>
          <p:cNvSpPr>
            <a:spLocks noGrp="1"/>
          </p:cNvSpPr>
          <p:nvPr>
            <p:ph sz="quarter" idx="13" hasCustomPrompt="1"/>
          </p:nvPr>
        </p:nvSpPr>
        <p:spPr>
          <a:xfrm>
            <a:off x="139054" y="1548206"/>
            <a:ext cx="4342945" cy="4667415"/>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4635154" y="1548206"/>
            <a:ext cx="4342945" cy="4667415"/>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p>
            <a:r>
              <a:rPr lang="en-US" dirty="0" smtClean="0"/>
              <a:t>Section title goes here</a:t>
            </a:r>
            <a:endParaRPr lang="en-US" dirty="0"/>
          </a:p>
        </p:txBody>
      </p:sp>
      <p:sp>
        <p:nvSpPr>
          <p:cNvPr id="3" name="Slide Number Placeholder 2"/>
          <p:cNvSpPr>
            <a:spLocks noGrp="1"/>
          </p:cNvSpPr>
          <p:nvPr>
            <p:ph type="sldNum" sz="quarter" idx="15"/>
          </p:nvPr>
        </p:nvSpPr>
        <p:spPr/>
        <p:txBody>
          <a:bodyPr/>
          <a:lstStyle/>
          <a:p>
            <a:fld id="{FC0FAD5A-1684-4140-846B-916703E2DFDE}" type="slidenum">
              <a:rPr lang="en-US" smtClean="0"/>
              <a:t>‹#›</a:t>
            </a:fld>
            <a:endParaRPr lang="en-US"/>
          </a:p>
        </p:txBody>
      </p:sp>
    </p:spTree>
    <p:extLst>
      <p:ext uri="{BB962C8B-B14F-4D97-AF65-F5344CB8AC3E}">
        <p14:creationId xmlns:p14="http://schemas.microsoft.com/office/powerpoint/2010/main" val="39287671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9144000" cy="550862"/>
          </a:xfrm>
          <a:prstGeom prst="rect">
            <a:avLst/>
          </a:prstGeom>
          <a:solidFill>
            <a:srgbClr val="DCDCDC"/>
          </a:solidFill>
        </p:spPr>
        <p:txBody>
          <a:bodyPr lIns="252000" anchor="ctr" anchorCtr="0"/>
          <a:lstStyle>
            <a:lvl1pPr>
              <a:defRPr sz="1800" b="1" baseline="0">
                <a:solidFill>
                  <a:srgbClr val="1F355E"/>
                </a:solidFill>
                <a:latin typeface="+mn-lt"/>
              </a:defRPr>
            </a:lvl1pPr>
          </a:lstStyle>
          <a:p>
            <a:pPr lvl="0"/>
            <a:r>
              <a:rPr lang="en-US" dirty="0" smtClean="0"/>
              <a:t>Sub-section title goes here</a:t>
            </a:r>
            <a:endParaRPr lang="el-GR" dirty="0"/>
          </a:p>
        </p:txBody>
      </p:sp>
      <p:sp>
        <p:nvSpPr>
          <p:cNvPr id="7" name="Content Placeholder 3"/>
          <p:cNvSpPr>
            <a:spLocks noGrp="1"/>
          </p:cNvSpPr>
          <p:nvPr>
            <p:ph sz="quarter" idx="13" hasCustomPrompt="1"/>
          </p:nvPr>
        </p:nvSpPr>
        <p:spPr>
          <a:xfrm>
            <a:off x="139054" y="1548207"/>
            <a:ext cx="4342945" cy="3094584"/>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4635154" y="1548207"/>
            <a:ext cx="4342945" cy="3094584"/>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p>
            <a:r>
              <a:rPr lang="en-US" dirty="0" smtClean="0"/>
              <a:t>Section title goes here</a:t>
            </a:r>
            <a:endParaRPr lang="en-US" dirty="0"/>
          </a:p>
        </p:txBody>
      </p:sp>
      <p:sp>
        <p:nvSpPr>
          <p:cNvPr id="8" name="Content Placeholder 3"/>
          <p:cNvSpPr>
            <a:spLocks noGrp="1"/>
          </p:cNvSpPr>
          <p:nvPr>
            <p:ph sz="quarter" idx="15" hasCustomPrompt="1"/>
          </p:nvPr>
        </p:nvSpPr>
        <p:spPr>
          <a:xfrm>
            <a:off x="139054" y="4730903"/>
            <a:ext cx="8853145" cy="1484718"/>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3" name="Slide Number Placeholder 2"/>
          <p:cNvSpPr>
            <a:spLocks noGrp="1"/>
          </p:cNvSpPr>
          <p:nvPr>
            <p:ph type="sldNum" sz="quarter" idx="16"/>
          </p:nvPr>
        </p:nvSpPr>
        <p:spPr/>
        <p:txBody>
          <a:bodyPr/>
          <a:lstStyle/>
          <a:p>
            <a:fld id="{FC0FAD5A-1684-4140-846B-916703E2DFDE}" type="slidenum">
              <a:rPr lang="en-US" smtClean="0"/>
              <a:t>‹#›</a:t>
            </a:fld>
            <a:endParaRPr lang="en-US"/>
          </a:p>
        </p:txBody>
      </p:sp>
    </p:spTree>
    <p:extLst>
      <p:ext uri="{BB962C8B-B14F-4D97-AF65-F5344CB8AC3E}">
        <p14:creationId xmlns:p14="http://schemas.microsoft.com/office/powerpoint/2010/main" val="99922526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Content Quote - 2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Section title goes here</a:t>
            </a:r>
            <a:endParaRPr lang="en-US" dirty="0"/>
          </a:p>
        </p:txBody>
      </p:sp>
      <p:sp>
        <p:nvSpPr>
          <p:cNvPr id="9" name="Content Placeholder 3"/>
          <p:cNvSpPr>
            <a:spLocks noGrp="1"/>
          </p:cNvSpPr>
          <p:nvPr>
            <p:ph sz="quarter" idx="13" hasCustomPrompt="1"/>
          </p:nvPr>
        </p:nvSpPr>
        <p:spPr>
          <a:xfrm>
            <a:off x="139054" y="917800"/>
            <a:ext cx="4342945" cy="5297821"/>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0" name="Content Placeholder 3"/>
          <p:cNvSpPr>
            <a:spLocks noGrp="1"/>
          </p:cNvSpPr>
          <p:nvPr>
            <p:ph sz="quarter" idx="14" hasCustomPrompt="1"/>
          </p:nvPr>
        </p:nvSpPr>
        <p:spPr>
          <a:xfrm>
            <a:off x="4635154" y="917800"/>
            <a:ext cx="4342945" cy="3733402"/>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3" name="Slide Number Placeholder 2"/>
          <p:cNvSpPr>
            <a:spLocks noGrp="1"/>
          </p:cNvSpPr>
          <p:nvPr>
            <p:ph type="sldNum" sz="quarter" idx="18"/>
          </p:nvPr>
        </p:nvSpPr>
        <p:spPr/>
        <p:txBody>
          <a:bodyPr/>
          <a:lstStyle/>
          <a:p>
            <a:fld id="{FC0FAD5A-1684-4140-846B-916703E2DFDE}" type="slidenum">
              <a:rPr lang="en-US" smtClean="0"/>
              <a:t>‹#›</a:t>
            </a:fld>
            <a:endParaRPr lang="en-US"/>
          </a:p>
        </p:txBody>
      </p:sp>
      <p:sp>
        <p:nvSpPr>
          <p:cNvPr id="7" name="Text Placeholder 3"/>
          <p:cNvSpPr>
            <a:spLocks noGrp="1"/>
          </p:cNvSpPr>
          <p:nvPr>
            <p:ph type="body" sz="quarter" idx="17" hasCustomPrompt="1"/>
          </p:nvPr>
        </p:nvSpPr>
        <p:spPr>
          <a:xfrm>
            <a:off x="4643318" y="4765498"/>
            <a:ext cx="4320927" cy="1449161"/>
          </a:xfrm>
          <a:prstGeom prst="rect">
            <a:avLst/>
          </a:prstGeom>
          <a:ln w="12700">
            <a:solidFill>
              <a:srgbClr val="00B1A7"/>
            </a:solidFill>
          </a:ln>
        </p:spPr>
        <p:txBody>
          <a:bodyPr anchor="ctr" anchorCtr="0">
            <a:normAutofit/>
          </a:bodyPr>
          <a:lstStyle>
            <a:lvl1pPr marL="0" marR="0" indent="0" algn="ctr" defTabSz="914377" rtl="0" eaLnBrk="1" fontAlgn="auto" latinLnBrk="0" hangingPunct="1">
              <a:lnSpc>
                <a:spcPct val="90000"/>
              </a:lnSpc>
              <a:spcBef>
                <a:spcPts val="1000"/>
              </a:spcBef>
              <a:spcAft>
                <a:spcPts val="0"/>
              </a:spcAft>
              <a:buClrTx/>
              <a:buSzTx/>
              <a:buFont typeface="Arial" panose="020B0604020202020204" pitchFamily="34" charset="0"/>
              <a:buNone/>
              <a:tabLst/>
              <a:defRPr sz="1800" i="1" baseline="0">
                <a:solidFill>
                  <a:srgbClr val="00B1A7"/>
                </a:solidFill>
                <a:latin typeface="+mn-lt"/>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val="396702898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Content Quote - 2co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8" name="Text Placeholder 9"/>
          <p:cNvSpPr>
            <a:spLocks noGrp="1"/>
          </p:cNvSpPr>
          <p:nvPr>
            <p:ph type="body" sz="quarter" idx="10" hasCustomPrompt="1"/>
          </p:nvPr>
        </p:nvSpPr>
        <p:spPr>
          <a:xfrm>
            <a:off x="0" y="854672"/>
            <a:ext cx="9144000" cy="550862"/>
          </a:xfrm>
          <a:prstGeom prst="rect">
            <a:avLst/>
          </a:prstGeom>
          <a:solidFill>
            <a:srgbClr val="DCDCDC"/>
          </a:solidFill>
        </p:spPr>
        <p:txBody>
          <a:bodyPr lIns="252000" anchor="ctr" anchorCtr="0"/>
          <a:lstStyle>
            <a:lvl1pPr>
              <a:defRPr sz="1800" b="1" baseline="0">
                <a:solidFill>
                  <a:srgbClr val="1F355E"/>
                </a:solidFill>
                <a:latin typeface="+mn-lt"/>
              </a:defRPr>
            </a:lvl1pPr>
          </a:lstStyle>
          <a:p>
            <a:pPr lvl="0"/>
            <a:r>
              <a:rPr lang="en-US" dirty="0" smtClean="0"/>
              <a:t>Sub-section title goes here</a:t>
            </a:r>
            <a:endParaRPr lang="el-GR" dirty="0"/>
          </a:p>
        </p:txBody>
      </p:sp>
      <p:sp>
        <p:nvSpPr>
          <p:cNvPr id="9" name="Content Placeholder 3"/>
          <p:cNvSpPr>
            <a:spLocks noGrp="1"/>
          </p:cNvSpPr>
          <p:nvPr>
            <p:ph sz="quarter" idx="13" hasCustomPrompt="1"/>
          </p:nvPr>
        </p:nvSpPr>
        <p:spPr>
          <a:xfrm>
            <a:off x="139054" y="1548207"/>
            <a:ext cx="4342945" cy="4667414"/>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Content Placeholder 3"/>
          <p:cNvSpPr>
            <a:spLocks noGrp="1"/>
          </p:cNvSpPr>
          <p:nvPr>
            <p:ph sz="quarter" idx="14" hasCustomPrompt="1"/>
          </p:nvPr>
        </p:nvSpPr>
        <p:spPr>
          <a:xfrm>
            <a:off x="4635154" y="1548207"/>
            <a:ext cx="4342945" cy="3102996"/>
          </a:xfrm>
          <a:prstGeom prst="rect">
            <a:avLst/>
          </a:prstGeom>
        </p:spPr>
        <p:txBody>
          <a:bodyPr/>
          <a:lstStyle>
            <a:lvl1pPr>
              <a:defRPr sz="1600" baseline="0">
                <a:solidFill>
                  <a:srgbClr val="1F355E"/>
                </a:solidFill>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3" name="Slide Number Placeholder 2"/>
          <p:cNvSpPr>
            <a:spLocks noGrp="1"/>
          </p:cNvSpPr>
          <p:nvPr>
            <p:ph type="sldNum" sz="quarter" idx="18"/>
          </p:nvPr>
        </p:nvSpPr>
        <p:spPr/>
        <p:txBody>
          <a:bodyPr/>
          <a:lstStyle/>
          <a:p>
            <a:fld id="{FC0FAD5A-1684-4140-846B-916703E2DFDE}" type="slidenum">
              <a:rPr lang="en-US" smtClean="0"/>
              <a:t>‹#›</a:t>
            </a:fld>
            <a:endParaRPr lang="en-US"/>
          </a:p>
        </p:txBody>
      </p:sp>
      <p:sp>
        <p:nvSpPr>
          <p:cNvPr id="10" name="Text Placeholder 3"/>
          <p:cNvSpPr>
            <a:spLocks noGrp="1"/>
          </p:cNvSpPr>
          <p:nvPr>
            <p:ph type="body" sz="quarter" idx="17" hasCustomPrompt="1"/>
          </p:nvPr>
        </p:nvSpPr>
        <p:spPr>
          <a:xfrm>
            <a:off x="4643318" y="4765498"/>
            <a:ext cx="4320927" cy="1449161"/>
          </a:xfrm>
          <a:prstGeom prst="rect">
            <a:avLst/>
          </a:prstGeom>
          <a:ln w="12700">
            <a:solidFill>
              <a:srgbClr val="00B1A7"/>
            </a:solidFill>
          </a:ln>
        </p:spPr>
        <p:txBody>
          <a:bodyPr anchor="ctr" anchorCtr="0">
            <a:normAutofit/>
          </a:bodyPr>
          <a:lstStyle>
            <a:lvl1pPr marL="0" marR="0" indent="0" algn="ctr" defTabSz="914377" rtl="0" eaLnBrk="1" fontAlgn="auto" latinLnBrk="0" hangingPunct="1">
              <a:lnSpc>
                <a:spcPct val="90000"/>
              </a:lnSpc>
              <a:spcBef>
                <a:spcPts val="1000"/>
              </a:spcBef>
              <a:spcAft>
                <a:spcPts val="0"/>
              </a:spcAft>
              <a:buClrTx/>
              <a:buSzTx/>
              <a:buFont typeface="Arial" panose="020B0604020202020204" pitchFamily="34" charset="0"/>
              <a:buNone/>
              <a:tabLst/>
              <a:defRPr sz="1800" i="1" baseline="0">
                <a:solidFill>
                  <a:srgbClr val="00B1A7"/>
                </a:solidFill>
                <a:latin typeface="+mn-lt"/>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val="21344244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19" name="Rectangle 18"/>
          <p:cNvSpPr/>
          <p:nvPr userDrawn="1"/>
        </p:nvSpPr>
        <p:spPr>
          <a:xfrm>
            <a:off x="1" y="-47002"/>
            <a:ext cx="9144000" cy="401737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endParaRPr lang="en-US" dirty="0">
              <a:solidFill>
                <a:schemeClr val="tx2"/>
              </a:solidFill>
            </a:endParaRPr>
          </a:p>
        </p:txBody>
      </p:sp>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3484" y="2650733"/>
            <a:ext cx="10089273" cy="4372053"/>
          </a:xfrm>
          <a:prstGeom prst="rect">
            <a:avLst/>
          </a:prstGeom>
        </p:spPr>
      </p:pic>
      <p:sp>
        <p:nvSpPr>
          <p:cNvPr id="2" name="Title 1"/>
          <p:cNvSpPr>
            <a:spLocks noGrp="1"/>
          </p:cNvSpPr>
          <p:nvPr>
            <p:ph type="ctrTitle" hasCustomPrompt="1"/>
          </p:nvPr>
        </p:nvSpPr>
        <p:spPr>
          <a:xfrm>
            <a:off x="1143000" y="2311328"/>
            <a:ext cx="6858000" cy="1058481"/>
          </a:xfrm>
          <a:prstGeom prst="rect">
            <a:avLst/>
          </a:prstGeom>
        </p:spPr>
        <p:txBody>
          <a:bodyPr anchor="ctr">
            <a:normAutofit/>
          </a:bodyPr>
          <a:lstStyle>
            <a:lvl1pPr algn="ctr">
              <a:defRPr sz="2400">
                <a:solidFill>
                  <a:srgbClr val="1F355E"/>
                </a:solidFill>
                <a:latin typeface="+mn-lt"/>
              </a:defRPr>
            </a:lvl1pPr>
          </a:lstStyle>
          <a:p>
            <a:r>
              <a:rPr lang="en-US" dirty="0" smtClean="0"/>
              <a:t>Evaluation environment for fostering intercultural </a:t>
            </a:r>
            <a:br>
              <a:rPr lang="en-US" dirty="0" smtClean="0"/>
            </a:br>
            <a:r>
              <a:rPr lang="en-US" dirty="0" smtClean="0"/>
              <a:t>mentoring tools and practices at school</a:t>
            </a:r>
            <a:endParaRPr lang="el-GR" dirty="0"/>
          </a:p>
        </p:txBody>
      </p:sp>
      <p:sp>
        <p:nvSpPr>
          <p:cNvPr id="3" name="Subtitle 2"/>
          <p:cNvSpPr>
            <a:spLocks noGrp="1"/>
          </p:cNvSpPr>
          <p:nvPr>
            <p:ph type="subTitle" idx="1" hasCustomPrompt="1"/>
          </p:nvPr>
        </p:nvSpPr>
        <p:spPr>
          <a:xfrm>
            <a:off x="1143000" y="3457657"/>
            <a:ext cx="6858000" cy="394000"/>
          </a:xfrm>
          <a:prstGeom prst="rect">
            <a:avLst/>
          </a:prstGeom>
        </p:spPr>
        <p:txBody>
          <a:bodyPr/>
          <a:lstStyle>
            <a:lvl1pPr marL="0" indent="0" algn="ctr">
              <a:buNone/>
              <a:defRPr sz="2400" baseline="0">
                <a:solidFill>
                  <a:srgbClr val="904799"/>
                </a:solidFill>
                <a:latin typeface="+mn-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smtClean="0"/>
              <a:t>www.evalinto.eu</a:t>
            </a:r>
            <a:endParaRPr lang="el-GR" dirty="0"/>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16743" y="253579"/>
            <a:ext cx="2145164" cy="2057749"/>
          </a:xfrm>
          <a:prstGeom prst="rect">
            <a:avLst/>
          </a:prstGeom>
        </p:spPr>
      </p:pic>
      <p:sp>
        <p:nvSpPr>
          <p:cNvPr id="7" name="TextBox 6"/>
          <p:cNvSpPr txBox="1"/>
          <p:nvPr userDrawn="1"/>
        </p:nvSpPr>
        <p:spPr>
          <a:xfrm>
            <a:off x="7175" y="6148767"/>
            <a:ext cx="3812721" cy="584775"/>
          </a:xfrm>
          <a:prstGeom prst="rect">
            <a:avLst/>
          </a:prstGeom>
          <a:noFill/>
        </p:spPr>
        <p:txBody>
          <a:bodyPr wrap="square" rtlCol="0">
            <a:spAutoFit/>
          </a:bodyPr>
          <a:lstStyle/>
          <a:p>
            <a:r>
              <a:rPr lang="en-US" sz="800" kern="1200" dirty="0" smtClean="0">
                <a:solidFill>
                  <a:srgbClr val="1F355E"/>
                </a:solidFill>
                <a:latin typeface="+mn-lt"/>
                <a:ea typeface="+mn-ea"/>
                <a:cs typeface="+mn-cs"/>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en-US" sz="800" dirty="0" smtClean="0">
                <a:solidFill>
                  <a:srgbClr val="1F355E"/>
                </a:solidFill>
              </a:rPr>
              <a:t>Project Number: 2016-1-ES01-KA201-025145</a:t>
            </a:r>
          </a:p>
        </p:txBody>
      </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32338" y="6111468"/>
            <a:ext cx="887147" cy="299856"/>
          </a:xfrm>
          <a:prstGeom prst="rect">
            <a:avLst/>
          </a:prstGeom>
        </p:spPr>
      </p:pic>
      <p:pic>
        <p:nvPicPr>
          <p:cNvPr id="12" name="Picture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754136" y="5927248"/>
            <a:ext cx="631241" cy="631241"/>
          </a:xfrm>
          <a:prstGeom prst="rect">
            <a:avLst/>
          </a:prstGeom>
        </p:spPr>
      </p:pic>
      <p:pic>
        <p:nvPicPr>
          <p:cNvPr id="13" name="Picture 12"/>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281651" y="5938159"/>
            <a:ext cx="853537" cy="512123"/>
          </a:xfrm>
          <a:prstGeom prst="rect">
            <a:avLst/>
          </a:prstGeom>
        </p:spPr>
      </p:pic>
      <p:pic>
        <p:nvPicPr>
          <p:cNvPr id="14" name="Picture 13"/>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495040" y="6053036"/>
            <a:ext cx="898471" cy="397246"/>
          </a:xfrm>
          <a:prstGeom prst="rect">
            <a:avLst/>
          </a:prstGeom>
        </p:spPr>
      </p:pic>
      <p:pic>
        <p:nvPicPr>
          <p:cNvPr id="16" name="Picture 1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6302042" y="6022928"/>
            <a:ext cx="1036495" cy="418226"/>
          </a:xfrm>
          <a:prstGeom prst="rect">
            <a:avLst/>
          </a:prstGeom>
        </p:spPr>
      </p:pic>
      <p:pic>
        <p:nvPicPr>
          <p:cNvPr id="18" name="Picture 17" descr="C:\Users\Ourania\Desktop\Ourania\E-EVALINTO\DISSEMINATION\Logos\Erasmus+logo.png"/>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9784" y="5560218"/>
            <a:ext cx="1680845" cy="367030"/>
          </a:xfrm>
          <a:prstGeom prst="rect">
            <a:avLst/>
          </a:prstGeom>
          <a:noFill/>
          <a:ln>
            <a:noFill/>
          </a:ln>
        </p:spPr>
      </p:pic>
      <p:pic>
        <p:nvPicPr>
          <p:cNvPr id="5" name="Picture 4"/>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5461907" y="6111831"/>
            <a:ext cx="802059" cy="279656"/>
          </a:xfrm>
          <a:prstGeom prst="rect">
            <a:avLst/>
          </a:prstGeom>
        </p:spPr>
      </p:pic>
    </p:spTree>
    <p:extLst>
      <p:ext uri="{BB962C8B-B14F-4D97-AF65-F5344CB8AC3E}">
        <p14:creationId xmlns:p14="http://schemas.microsoft.com/office/powerpoint/2010/main" val="3694269062"/>
      </p:ext>
    </p:extLst>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9" name="Rectangle 8"/>
          <p:cNvSpPr/>
          <p:nvPr userDrawn="1"/>
        </p:nvSpPr>
        <p:spPr>
          <a:xfrm>
            <a:off x="0" y="0"/>
            <a:ext cx="9144000" cy="6955017"/>
          </a:xfrm>
          <a:prstGeom prst="rect">
            <a:avLst/>
          </a:prstGeom>
          <a:solidFill>
            <a:srgbClr val="904799"/>
          </a:solidFill>
          <a:ln>
            <a:solidFill>
              <a:srgbClr val="0048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endParaRPr>
          </a:p>
        </p:txBody>
      </p:sp>
      <p:sp>
        <p:nvSpPr>
          <p:cNvPr id="3" name="Subtitle 2"/>
          <p:cNvSpPr>
            <a:spLocks noGrp="1"/>
          </p:cNvSpPr>
          <p:nvPr>
            <p:ph type="subTitle" idx="1" hasCustomPrompt="1"/>
          </p:nvPr>
        </p:nvSpPr>
        <p:spPr>
          <a:xfrm>
            <a:off x="1143000" y="2697322"/>
            <a:ext cx="6858000" cy="1533930"/>
          </a:xfrm>
          <a:prstGeom prst="rect">
            <a:avLst/>
          </a:prstGeom>
        </p:spPr>
        <p:txBody>
          <a:bodyPr anchor="ctr">
            <a:normAutofit/>
          </a:bodyPr>
          <a:lstStyle>
            <a:lvl1pPr marL="0" indent="0" algn="ctr">
              <a:buNone/>
              <a:defRPr sz="2800" baseline="0">
                <a:solidFill>
                  <a:schemeClr val="bg1"/>
                </a:solidFill>
                <a:latin typeface="+mn-lt"/>
                <a:cs typeface="Century Gothic"/>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smtClean="0"/>
              <a:t>Separator Page Title goes here</a:t>
            </a:r>
            <a:endParaRPr lang="el-GR" dirty="0"/>
          </a:p>
        </p:txBody>
      </p:sp>
    </p:spTree>
    <p:extLst>
      <p:ext uri="{BB962C8B-B14F-4D97-AF65-F5344CB8AC3E}">
        <p14:creationId xmlns:p14="http://schemas.microsoft.com/office/powerpoint/2010/main" val="917994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5" name="Rectangle 4"/>
          <p:cNvSpPr/>
          <p:nvPr userDrawn="1"/>
        </p:nvSpPr>
        <p:spPr>
          <a:xfrm>
            <a:off x="8341969" y="6226575"/>
            <a:ext cx="317635" cy="748705"/>
          </a:xfrm>
          <a:prstGeom prst="rect">
            <a:avLst/>
          </a:prstGeom>
          <a:solidFill>
            <a:srgbClr val="DCDC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p:cNvSpPr/>
          <p:nvPr userDrawn="1"/>
        </p:nvSpPr>
        <p:spPr>
          <a:xfrm>
            <a:off x="0" y="1"/>
            <a:ext cx="9144000" cy="741656"/>
          </a:xfrm>
          <a:prstGeom prst="rect">
            <a:avLst/>
          </a:prstGeom>
          <a:solidFill>
            <a:srgbClr val="90479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055" y="0"/>
            <a:ext cx="8834604" cy="741656"/>
          </a:xfrm>
          <a:prstGeom prst="rect">
            <a:avLst/>
          </a:prstGeom>
        </p:spPr>
        <p:txBody>
          <a:bodyPr vert="horz" lIns="91440" tIns="45720" rIns="91440" bIns="45720" rtlCol="0" anchor="ctr">
            <a:noAutofit/>
          </a:bodyPr>
          <a:lstStyle/>
          <a:p>
            <a:r>
              <a:rPr lang="en-US" dirty="0" smtClean="0"/>
              <a:t>Section title goes here</a:t>
            </a:r>
            <a:endParaRPr lang="el-GR" dirty="0"/>
          </a:p>
        </p:txBody>
      </p:sp>
      <p:pic>
        <p:nvPicPr>
          <p:cNvPr id="6" name="Picture 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472707" y="5873559"/>
            <a:ext cx="735662" cy="705683"/>
          </a:xfrm>
          <a:prstGeom prst="rect">
            <a:avLst/>
          </a:prstGeom>
        </p:spPr>
      </p:pic>
      <p:sp>
        <p:nvSpPr>
          <p:cNvPr id="3" name="Slide Number Placeholder 2"/>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0FAD5A-1684-4140-846B-916703E2DFDE}" type="slidenum">
              <a:rPr lang="en-US" smtClean="0"/>
              <a:t>‹#›</a:t>
            </a:fld>
            <a:endParaRPr lang="en-US" dirty="0"/>
          </a:p>
        </p:txBody>
      </p:sp>
    </p:spTree>
    <p:extLst>
      <p:ext uri="{BB962C8B-B14F-4D97-AF65-F5344CB8AC3E}">
        <p14:creationId xmlns:p14="http://schemas.microsoft.com/office/powerpoint/2010/main" val="1960187723"/>
      </p:ext>
    </p:extLst>
  </p:cSld>
  <p:clrMap bg1="lt1" tx1="dk1" bg2="lt2" tx2="dk2" accent1="accent1" accent2="accent2" accent3="accent3" accent4="accent4" accent5="accent5" accent6="accent6" hlink="hlink" folHlink="folHlink"/>
  <p:sldLayoutIdLst>
    <p:sldLayoutId id="2147483672" r:id="rId1"/>
    <p:sldLayoutId id="2147483651" r:id="rId2"/>
    <p:sldLayoutId id="2147483671" r:id="rId3"/>
    <p:sldLayoutId id="2147483669" r:id="rId4"/>
    <p:sldLayoutId id="2147483688" r:id="rId5"/>
    <p:sldLayoutId id="2147483685" r:id="rId6"/>
    <p:sldLayoutId id="2147483687" r:id="rId7"/>
    <p:sldLayoutId id="2147483691" r:id="rId8"/>
    <p:sldLayoutId id="2147483692" r:id="rId9"/>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2800" kern="1200">
          <a:solidFill>
            <a:srgbClr val="FFFFFF"/>
          </a:solidFill>
          <a:latin typeface="+mn-lt"/>
          <a:ea typeface="+mj-ea"/>
          <a:cs typeface="+mj-cs"/>
        </a:defRPr>
      </a:lvl1pPr>
    </p:titleStyle>
    <p:bodyStyle>
      <a:lvl1pPr marL="0" indent="0" algn="just" defTabSz="914377"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4BC8F-6DF6-4A9D-AD1E-91493831B921}" type="slidenum">
              <a:rPr lang="el-GR" smtClean="0"/>
              <a:t>‹#›</a:t>
            </a:fld>
            <a:endParaRPr lang="el-GR"/>
          </a:p>
        </p:txBody>
      </p:sp>
    </p:spTree>
    <p:extLst>
      <p:ext uri="{BB962C8B-B14F-4D97-AF65-F5344CB8AC3E}">
        <p14:creationId xmlns:p14="http://schemas.microsoft.com/office/powerpoint/2010/main" val="569144641"/>
      </p:ext>
    </p:extLst>
  </p:cSld>
  <p:clrMap bg1="lt1" tx1="dk1" bg2="lt2" tx2="dk2" accent1="accent1" accent2="accent2" accent3="accent3" accent4="accent4" accent5="accent5" accent6="accent6" hlink="hlink" folHlink="folHlink"/>
  <p:sldLayoutIdLst>
    <p:sldLayoutId id="2147483649" r:id="rId1"/>
    <p:sldLayoutId id="2147483689" r:id="rId2"/>
    <p:sldLayoutId id="2147483690" r:id="rId3"/>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l-GR"/>
          </a:p>
        </p:txBody>
      </p:sp>
      <p:sp>
        <p:nvSpPr>
          <p:cNvPr id="5" name="Subtitle 4"/>
          <p:cNvSpPr>
            <a:spLocks noGrp="1"/>
          </p:cNvSpPr>
          <p:nvPr>
            <p:ph type="subTitle" idx="1"/>
          </p:nvPr>
        </p:nvSpPr>
        <p:spPr/>
        <p:txBody>
          <a:bodyPr>
            <a:normAutofit lnSpcReduction="10000"/>
          </a:bodyPr>
          <a:lstStyle/>
          <a:p>
            <a:endParaRPr lang="el-GR"/>
          </a:p>
        </p:txBody>
      </p:sp>
    </p:spTree>
    <p:extLst>
      <p:ext uri="{BB962C8B-B14F-4D97-AF65-F5344CB8AC3E}">
        <p14:creationId xmlns:p14="http://schemas.microsoft.com/office/powerpoint/2010/main" val="31773905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3"/>
          </p:nvPr>
        </p:nvSpPr>
        <p:spPr/>
        <p:txBody>
          <a:bodyPr/>
          <a:lstStyle/>
          <a:p>
            <a:endParaRPr lang="en-US" dirty="0"/>
          </a:p>
        </p:txBody>
      </p:sp>
      <p:sp>
        <p:nvSpPr>
          <p:cNvPr id="4" name="Content Placeholder 3"/>
          <p:cNvSpPr>
            <a:spLocks noGrp="1"/>
          </p:cNvSpPr>
          <p:nvPr>
            <p:ph sz="quarter" idx="14"/>
          </p:nvPr>
        </p:nvSpPr>
        <p:spPr/>
        <p:txBody>
          <a:bodyPr/>
          <a:lstStyle/>
          <a:p>
            <a:endParaRPr lang="en-US" dirty="0"/>
          </a:p>
        </p:txBody>
      </p:sp>
      <p:sp>
        <p:nvSpPr>
          <p:cNvPr id="7" name="Slide Number Placeholder 6"/>
          <p:cNvSpPr>
            <a:spLocks noGrp="1"/>
          </p:cNvSpPr>
          <p:nvPr>
            <p:ph type="sldNum" sz="quarter" idx="15"/>
          </p:nvPr>
        </p:nvSpPr>
        <p:spPr/>
        <p:txBody>
          <a:bodyPr/>
          <a:lstStyle/>
          <a:p>
            <a:fld id="{FC0FAD5A-1684-4140-846B-916703E2DFDE}" type="slidenum">
              <a:rPr lang="en-US" smtClean="0"/>
              <a:t>2</a:t>
            </a:fld>
            <a:endParaRPr lang="en-US"/>
          </a:p>
        </p:txBody>
      </p:sp>
    </p:spTree>
    <p:extLst>
      <p:ext uri="{BB962C8B-B14F-4D97-AF65-F5344CB8AC3E}">
        <p14:creationId xmlns:p14="http://schemas.microsoft.com/office/powerpoint/2010/main" val="4261148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Content Placeholder 3"/>
          <p:cNvSpPr>
            <a:spLocks noGrp="1"/>
          </p:cNvSpPr>
          <p:nvPr>
            <p:ph sz="quarter" idx="13"/>
          </p:nvPr>
        </p:nvSpPr>
        <p:spPr/>
        <p:txBody>
          <a:bodyPr/>
          <a:lstStyle/>
          <a:p>
            <a:endParaRPr lang="en-US"/>
          </a:p>
        </p:txBody>
      </p:sp>
      <p:sp>
        <p:nvSpPr>
          <p:cNvPr id="5" name="Slide Number Placeholder 4"/>
          <p:cNvSpPr>
            <a:spLocks noGrp="1"/>
          </p:cNvSpPr>
          <p:nvPr>
            <p:ph type="sldNum" sz="quarter" idx="14"/>
          </p:nvPr>
        </p:nvSpPr>
        <p:spPr/>
        <p:txBody>
          <a:bodyPr/>
          <a:lstStyle/>
          <a:p>
            <a:fld id="{FC0FAD5A-1684-4140-846B-916703E2DFDE}" type="slidenum">
              <a:rPr lang="en-US" smtClean="0"/>
              <a:t>3</a:t>
            </a:fld>
            <a:endParaRPr lang="en-US"/>
          </a:p>
        </p:txBody>
      </p:sp>
    </p:spTree>
    <p:extLst>
      <p:ext uri="{BB962C8B-B14F-4D97-AF65-F5344CB8AC3E}">
        <p14:creationId xmlns:p14="http://schemas.microsoft.com/office/powerpoint/2010/main" val="39287425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3"/>
          </p:nvPr>
        </p:nvSpPr>
        <p:spPr/>
        <p:txBody>
          <a:bodyPr/>
          <a:lstStyle/>
          <a:p>
            <a:endParaRPr lang="en-US"/>
          </a:p>
        </p:txBody>
      </p:sp>
      <p:sp>
        <p:nvSpPr>
          <p:cNvPr id="4" name="Content Placeholder 3"/>
          <p:cNvSpPr>
            <a:spLocks noGrp="1"/>
          </p:cNvSpPr>
          <p:nvPr>
            <p:ph sz="quarter" idx="14"/>
          </p:nvPr>
        </p:nvSpPr>
        <p:spPr/>
        <p:txBody>
          <a:bodyPr/>
          <a:lstStyle/>
          <a:p>
            <a:endParaRPr lang="en-US"/>
          </a:p>
        </p:txBody>
      </p:sp>
      <p:sp>
        <p:nvSpPr>
          <p:cNvPr id="5" name="Slide Number Placeholder 4"/>
          <p:cNvSpPr>
            <a:spLocks noGrp="1"/>
          </p:cNvSpPr>
          <p:nvPr>
            <p:ph type="sldNum" sz="quarter" idx="15"/>
          </p:nvPr>
        </p:nvSpPr>
        <p:spPr/>
        <p:txBody>
          <a:bodyPr/>
          <a:lstStyle/>
          <a:p>
            <a:fld id="{FC0FAD5A-1684-4140-846B-916703E2DFDE}" type="slidenum">
              <a:rPr lang="en-US" smtClean="0"/>
              <a:t>4</a:t>
            </a:fld>
            <a:endParaRPr lang="en-US"/>
          </a:p>
        </p:txBody>
      </p:sp>
    </p:spTree>
    <p:extLst>
      <p:ext uri="{BB962C8B-B14F-4D97-AF65-F5344CB8AC3E}">
        <p14:creationId xmlns:p14="http://schemas.microsoft.com/office/powerpoint/2010/main" val="3557552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l-GR"/>
          </a:p>
        </p:txBody>
      </p:sp>
      <p:sp>
        <p:nvSpPr>
          <p:cNvPr id="7" name="Text Placeholder 6"/>
          <p:cNvSpPr>
            <a:spLocks noGrp="1"/>
          </p:cNvSpPr>
          <p:nvPr>
            <p:ph type="body" sz="quarter" idx="10"/>
          </p:nvPr>
        </p:nvSpPr>
        <p:spPr/>
        <p:txBody>
          <a:bodyPr/>
          <a:lstStyle/>
          <a:p>
            <a:endParaRPr lang="el-GR"/>
          </a:p>
        </p:txBody>
      </p:sp>
      <p:sp>
        <p:nvSpPr>
          <p:cNvPr id="8" name="Content Placeholder 7"/>
          <p:cNvSpPr>
            <a:spLocks noGrp="1"/>
          </p:cNvSpPr>
          <p:nvPr>
            <p:ph sz="quarter" idx="13"/>
          </p:nvPr>
        </p:nvSpPr>
        <p:spPr/>
        <p:txBody>
          <a:bodyPr/>
          <a:lstStyle/>
          <a:p>
            <a:endParaRPr lang="el-GR"/>
          </a:p>
        </p:txBody>
      </p:sp>
      <p:sp>
        <p:nvSpPr>
          <p:cNvPr id="9" name="Content Placeholder 8"/>
          <p:cNvSpPr>
            <a:spLocks noGrp="1"/>
          </p:cNvSpPr>
          <p:nvPr>
            <p:ph sz="quarter" idx="14"/>
          </p:nvPr>
        </p:nvSpPr>
        <p:spPr/>
        <p:txBody>
          <a:bodyPr/>
          <a:lstStyle/>
          <a:p>
            <a:endParaRPr lang="el-GR"/>
          </a:p>
        </p:txBody>
      </p:sp>
      <p:sp>
        <p:nvSpPr>
          <p:cNvPr id="5" name="Slide Number Placeholder 4"/>
          <p:cNvSpPr>
            <a:spLocks noGrp="1"/>
          </p:cNvSpPr>
          <p:nvPr>
            <p:ph type="sldNum" sz="quarter" idx="18"/>
          </p:nvPr>
        </p:nvSpPr>
        <p:spPr/>
        <p:txBody>
          <a:bodyPr/>
          <a:lstStyle/>
          <a:p>
            <a:fld id="{FC0FAD5A-1684-4140-846B-916703E2DFDE}" type="slidenum">
              <a:rPr lang="en-US" smtClean="0"/>
              <a:t>5</a:t>
            </a:fld>
            <a:endParaRPr lang="en-US"/>
          </a:p>
        </p:txBody>
      </p:sp>
      <p:sp>
        <p:nvSpPr>
          <p:cNvPr id="10" name="Text Placeholder 9"/>
          <p:cNvSpPr>
            <a:spLocks noGrp="1"/>
          </p:cNvSpPr>
          <p:nvPr>
            <p:ph type="body" sz="quarter" idx="17"/>
          </p:nvPr>
        </p:nvSpPr>
        <p:spPr/>
        <p:txBody>
          <a:bodyPr/>
          <a:lstStyle/>
          <a:p>
            <a:endParaRPr lang="el-GR"/>
          </a:p>
        </p:txBody>
      </p:sp>
    </p:spTree>
    <p:extLst>
      <p:ext uri="{BB962C8B-B14F-4D97-AF65-F5344CB8AC3E}">
        <p14:creationId xmlns:p14="http://schemas.microsoft.com/office/powerpoint/2010/main" val="2444347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
          </p:nvPr>
        </p:nvSpPr>
        <p:spPr/>
        <p:txBody>
          <a:bodyPr/>
          <a:lstStyle/>
          <a:p>
            <a:endParaRPr lang="el-GR"/>
          </a:p>
        </p:txBody>
      </p:sp>
      <p:sp>
        <p:nvSpPr>
          <p:cNvPr id="6" name="Slide Number Placeholder 5"/>
          <p:cNvSpPr>
            <a:spLocks noGrp="1"/>
          </p:cNvSpPr>
          <p:nvPr>
            <p:ph type="sldNum" sz="quarter" idx="4294967295"/>
          </p:nvPr>
        </p:nvSpPr>
        <p:spPr>
          <a:xfrm>
            <a:off x="7010400" y="6356350"/>
            <a:ext cx="2133600" cy="365125"/>
          </a:xfrm>
        </p:spPr>
        <p:txBody>
          <a:bodyPr/>
          <a:lstStyle/>
          <a:p>
            <a:fld id="{FC0FAD5A-1684-4140-846B-916703E2DFDE}" type="slidenum">
              <a:rPr lang="en-US" smtClean="0"/>
              <a:t>6</a:t>
            </a:fld>
            <a:endParaRPr lang="en-US"/>
          </a:p>
        </p:txBody>
      </p:sp>
    </p:spTree>
    <p:extLst>
      <p:ext uri="{BB962C8B-B14F-4D97-AF65-F5344CB8AC3E}">
        <p14:creationId xmlns:p14="http://schemas.microsoft.com/office/powerpoint/2010/main" val="5109350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RDET Course template - Cover page">
  <a:themeElements>
    <a:clrScheme name="CARDET">
      <a:dk1>
        <a:sysClr val="windowText" lastClr="000000"/>
      </a:dk1>
      <a:lt1>
        <a:sysClr val="window" lastClr="FFFFFF"/>
      </a:lt1>
      <a:dk2>
        <a:srgbClr val="1F497D"/>
      </a:dk2>
      <a:lt2>
        <a:srgbClr val="EEECE1"/>
      </a:lt2>
      <a:accent1>
        <a:srgbClr val="004876"/>
      </a:accent1>
      <a:accent2>
        <a:srgbClr val="007ECE"/>
      </a:accent2>
      <a:accent3>
        <a:srgbClr val="00ADBB"/>
      </a:accent3>
      <a:accent4>
        <a:srgbClr val="505050"/>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1613</TotalTime>
  <Words>5</Words>
  <Application>Microsoft Office PowerPoint</Application>
  <PresentationFormat>On-screen Show (4:3)</PresentationFormat>
  <Paragraphs>5</Paragraphs>
  <Slides>6</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vt:i4>
      </vt:variant>
    </vt:vector>
  </HeadingPairs>
  <TitlesOfParts>
    <vt:vector size="12" baseType="lpstr">
      <vt:lpstr>Arial</vt:lpstr>
      <vt:lpstr>Calibri</vt:lpstr>
      <vt:lpstr>Calibri Light</vt:lpstr>
      <vt:lpstr>Century Gothic</vt:lpstr>
      <vt:lpstr>CARDET Course template</vt:lpstr>
      <vt:lpstr>CARDET Course template - Cover page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2Fast4u</dc:creator>
  <cp:lastModifiedBy>Ourania</cp:lastModifiedBy>
  <cp:revision>53</cp:revision>
  <dcterms:created xsi:type="dcterms:W3CDTF">2014-07-11T09:12:14Z</dcterms:created>
  <dcterms:modified xsi:type="dcterms:W3CDTF">2017-02-13T13:52:14Z</dcterms:modified>
</cp:coreProperties>
</file>