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76"/>
  </p:normalViewPr>
  <p:slideViewPr>
    <p:cSldViewPr snapToGrid="0" snapToObjects="1">
      <p:cViewPr varScale="1">
        <p:scale>
          <a:sx n="113" d="100"/>
          <a:sy n="113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84022" y="3717944"/>
            <a:ext cx="8116711" cy="1259535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s-ES_tradnl" dirty="0" smtClean="0"/>
              <a:t>Haga clic para modificar el estilo de título del patrón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84022" y="4977479"/>
            <a:ext cx="8116711" cy="875537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DBF-0791-EC45-BFFA-9FEE1FD1330A}" type="slidenum">
              <a:rPr lang="es-ES_tradnl" smtClean="0"/>
              <a:t>‹Nº›</a:t>
            </a:fld>
            <a:endParaRPr lang="es-ES_tradnl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1600" y="509196"/>
            <a:ext cx="4368800" cy="320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27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292" y="2061633"/>
            <a:ext cx="3723416" cy="273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5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DBF-0791-EC45-BFFA-9FEE1FD1330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3595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DBF-0791-EC45-BFFA-9FEE1FD1330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23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DBF-0791-EC45-BFFA-9FEE1FD1330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7296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DBF-0791-EC45-BFFA-9FEE1FD1330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54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DBF-0791-EC45-BFFA-9FEE1FD1330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9487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DBF-0791-EC45-BFFA-9FEE1FD1330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4689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DBF-0791-EC45-BFFA-9FEE1FD1330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185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los estilos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7DBF-0791-EC45-BFFA-9FEE1FD1330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9304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los estilos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57DBF-0791-EC45-BFFA-9FEE1FD1330A}" type="slidenum">
              <a:rPr lang="es-ES_tradnl" smtClean="0"/>
              <a:t>‹Nº›</a:t>
            </a:fld>
            <a:endParaRPr lang="es-ES_tradnl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833" y="218017"/>
            <a:ext cx="6138333" cy="613833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30620"/>
            <a:ext cx="3263216" cy="72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09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314974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 Carnicero</dc:creator>
  <cp:lastModifiedBy>Alejandro Carnicero</cp:lastModifiedBy>
  <cp:revision>11</cp:revision>
  <dcterms:created xsi:type="dcterms:W3CDTF">2017-11-27T11:13:53Z</dcterms:created>
  <dcterms:modified xsi:type="dcterms:W3CDTF">2017-11-27T21:46:03Z</dcterms:modified>
</cp:coreProperties>
</file>